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952" r:id="rId3"/>
    <p:sldMasterId id="2147515660" r:id="rId4"/>
    <p:sldMasterId id="2147515684" r:id="rId5"/>
    <p:sldMasterId id="2147515768" r:id="rId6"/>
    <p:sldMasterId id="2147515780" r:id="rId7"/>
    <p:sldMasterId id="2147515816" r:id="rId8"/>
    <p:sldMasterId id="2147515840" r:id="rId9"/>
    <p:sldMasterId id="2147515852" r:id="rId10"/>
    <p:sldMasterId id="2147515864" r:id="rId11"/>
    <p:sldMasterId id="2147515876" r:id="rId12"/>
    <p:sldMasterId id="2147515888" r:id="rId13"/>
  </p:sldMasterIdLst>
  <p:notesMasterIdLst>
    <p:notesMasterId r:id="rId31"/>
  </p:notesMasterIdLst>
  <p:sldIdLst>
    <p:sldId id="2414" r:id="rId14"/>
    <p:sldId id="2460" r:id="rId15"/>
    <p:sldId id="2461" r:id="rId16"/>
    <p:sldId id="2435" r:id="rId17"/>
    <p:sldId id="2478" r:id="rId18"/>
    <p:sldId id="2482" r:id="rId19"/>
    <p:sldId id="2480" r:id="rId20"/>
    <p:sldId id="2481" r:id="rId21"/>
    <p:sldId id="2483" r:id="rId22"/>
    <p:sldId id="2484" r:id="rId23"/>
    <p:sldId id="2485" r:id="rId24"/>
    <p:sldId id="2412" r:id="rId25"/>
    <p:sldId id="856" r:id="rId26"/>
    <p:sldId id="2378" r:id="rId27"/>
    <p:sldId id="2388" r:id="rId28"/>
    <p:sldId id="2189" r:id="rId29"/>
    <p:sldId id="2387" r:id="rId30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14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455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09955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7985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1556" algn="l" defTabSz="9126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7836" algn="l" defTabSz="9126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4128" algn="l" defTabSz="9126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0418" algn="l" defTabSz="9126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2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EE8012"/>
    <a:srgbClr val="000000"/>
    <a:srgbClr val="FFFF66"/>
    <a:srgbClr val="E5761B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660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14.03.2023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455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147" algn="l" defTabSz="71455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4553" algn="l" defTabSz="71455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099551" algn="l" defTabSz="71455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79853" algn="l" defTabSz="71455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2162" algn="l" defTabSz="76094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2698" algn="l" defTabSz="76094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3095" algn="l" defTabSz="76094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3557" algn="l" defTabSz="76094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6188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859" indent="-285715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2860" indent="-228572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004" indent="-228572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147" indent="-228572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292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435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8580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5723" indent="-228572" defTabSz="792066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695AB32A-D0E5-4611-8A51-71871D3128A2}" type="slidenum">
              <a:rPr lang="ru-RU" sz="130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ru-RU" sz="13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24422" y="1243808"/>
            <a:ext cx="6009158" cy="335764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24422" y="1243808"/>
            <a:ext cx="6009158" cy="335764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6412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2.xml"/><Relationship Id="rId1" Type="http://schemas.openxmlformats.org/officeDocument/2006/relationships/themeOverride" Target="../theme/themeOverride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2.xml"/><Relationship Id="rId1" Type="http://schemas.openxmlformats.org/officeDocument/2006/relationships/themeOverride" Target="../theme/themeOverride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516" y="1371949"/>
            <a:ext cx="10467501" cy="1829222"/>
          </a:xfrm>
          <a:ln>
            <a:noFill/>
          </a:ln>
        </p:spPr>
        <p:txBody>
          <a:bodyPr tIns="0" rIns="206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7" y="3229283"/>
            <a:ext cx="10471565" cy="1753006"/>
          </a:xfrm>
        </p:spPr>
        <p:txBody>
          <a:bodyPr lIns="0" rIns="20641"/>
          <a:lstStyle>
            <a:lvl1pPr marL="0" marR="53346" indent="0" algn="r">
              <a:buNone/>
              <a:defRPr>
                <a:solidFill>
                  <a:schemeClr val="tx1"/>
                </a:solidFill>
              </a:defRPr>
            </a:lvl1pPr>
            <a:lvl2pPr marL="533319" indent="0" algn="ctr">
              <a:buNone/>
            </a:lvl2pPr>
            <a:lvl3pPr marL="1066632" indent="0" algn="ctr">
              <a:buNone/>
            </a:lvl3pPr>
            <a:lvl4pPr marL="1599981" indent="0" algn="ctr">
              <a:buNone/>
            </a:lvl4pPr>
            <a:lvl5pPr marL="2133281" indent="0" algn="ctr">
              <a:buNone/>
            </a:lvl5pPr>
            <a:lvl6pPr marL="2666618" indent="0" algn="ctr">
              <a:buNone/>
            </a:lvl6pPr>
            <a:lvl7pPr marL="3199957" indent="0" algn="ctr">
              <a:buNone/>
            </a:lvl7pPr>
            <a:lvl8pPr marL="3733308" indent="0" algn="ctr">
              <a:buNone/>
            </a:lvl8pPr>
            <a:lvl9pPr marL="426658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17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98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2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6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1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6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62376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72107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99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99" y="2907421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23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463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69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92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15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38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461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8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613272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56" y="1600607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07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04794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0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18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0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18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83762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95339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06621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47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8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73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36886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51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231" indent="0">
              <a:buNone/>
              <a:defRPr sz="3700"/>
            </a:lvl2pPr>
            <a:lvl3pPr marL="1218463" indent="0">
              <a:buNone/>
              <a:defRPr sz="3200"/>
            </a:lvl3pPr>
            <a:lvl4pPr marL="1827694" indent="0">
              <a:buNone/>
              <a:defRPr sz="2700"/>
            </a:lvl4pPr>
            <a:lvl5pPr marL="2436921" indent="0">
              <a:buNone/>
              <a:defRPr sz="2700"/>
            </a:lvl5pPr>
            <a:lvl6pPr marL="3046152" indent="0">
              <a:buNone/>
              <a:defRPr sz="2700"/>
            </a:lvl6pPr>
            <a:lvl7pPr marL="3655382" indent="0">
              <a:buNone/>
              <a:defRPr sz="2700"/>
            </a:lvl7pPr>
            <a:lvl8pPr marL="4264613" indent="0">
              <a:buNone/>
              <a:defRPr sz="2700"/>
            </a:lvl8pPr>
            <a:lvl9pPr marL="487384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23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12598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6296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02" y="914975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32" y="91497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56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34733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06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87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2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6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1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6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11381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37140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84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84" y="2907411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23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463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69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92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15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38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461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8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79477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50" y="1600597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597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31041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9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08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49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08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9436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33744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6344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37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8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63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53338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41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231" indent="0">
              <a:buNone/>
              <a:defRPr sz="3700"/>
            </a:lvl2pPr>
            <a:lvl3pPr marL="1218463" indent="0">
              <a:buNone/>
              <a:defRPr sz="3200"/>
            </a:lvl3pPr>
            <a:lvl4pPr marL="1827694" indent="0">
              <a:buNone/>
              <a:defRPr sz="2700"/>
            </a:lvl4pPr>
            <a:lvl5pPr marL="2436921" indent="0">
              <a:buNone/>
              <a:defRPr sz="2700"/>
            </a:lvl5pPr>
            <a:lvl6pPr marL="3046152" indent="0">
              <a:buNone/>
              <a:defRPr sz="2700"/>
            </a:lvl6pPr>
            <a:lvl7pPr marL="3655382" indent="0">
              <a:buNone/>
              <a:defRPr sz="2700"/>
            </a:lvl7pPr>
            <a:lvl8pPr marL="4264613" indent="0">
              <a:buNone/>
              <a:defRPr sz="2700"/>
            </a:lvl8pPr>
            <a:lvl9pPr marL="487384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13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2491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516" y="1371949"/>
            <a:ext cx="10467501" cy="1829222"/>
          </a:xfrm>
          <a:ln>
            <a:noFill/>
          </a:ln>
        </p:spPr>
        <p:txBody>
          <a:bodyPr tIns="0" rIns="2062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7" y="3229283"/>
            <a:ext cx="10471565" cy="1753006"/>
          </a:xfrm>
        </p:spPr>
        <p:txBody>
          <a:bodyPr lIns="0" rIns="20621"/>
          <a:lstStyle>
            <a:lvl1pPr marL="0" marR="53334" indent="0" algn="r">
              <a:buNone/>
              <a:defRPr>
                <a:solidFill>
                  <a:schemeClr val="tx1"/>
                </a:solidFill>
              </a:defRPr>
            </a:lvl1pPr>
            <a:lvl2pPr marL="533094" indent="0" algn="ctr">
              <a:buNone/>
            </a:lvl2pPr>
            <a:lvl3pPr marL="1066167" indent="0" algn="ctr">
              <a:buNone/>
            </a:lvl3pPr>
            <a:lvl4pPr marL="1599288" indent="0" algn="ctr">
              <a:buNone/>
            </a:lvl4pPr>
            <a:lvl5pPr marL="2132353" indent="0" algn="ctr">
              <a:buNone/>
            </a:lvl5pPr>
            <a:lvl6pPr marL="2665475" indent="0" algn="ctr">
              <a:buNone/>
            </a:lvl6pPr>
            <a:lvl7pPr marL="3198584" indent="0" algn="ctr">
              <a:buNone/>
            </a:lvl7pPr>
            <a:lvl8pPr marL="3731689" indent="0" algn="ctr">
              <a:buNone/>
            </a:lvl8pPr>
            <a:lvl9pPr marL="426473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16323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51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30148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15" y="1371925"/>
            <a:ext cx="10467501" cy="1829223"/>
          </a:xfrm>
          <a:ln>
            <a:noFill/>
          </a:ln>
        </p:spPr>
        <p:txBody>
          <a:bodyPr tIns="0" rIns="2166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5" y="3229283"/>
            <a:ext cx="10471564" cy="1753006"/>
          </a:xfrm>
        </p:spPr>
        <p:txBody>
          <a:bodyPr lIns="0" rIns="21664"/>
          <a:lstStyle>
            <a:lvl1pPr marL="0" marR="54177" indent="0" algn="r">
              <a:buNone/>
              <a:defRPr>
                <a:solidFill>
                  <a:schemeClr val="tx1"/>
                </a:solidFill>
              </a:defRPr>
            </a:lvl1pPr>
            <a:lvl2pPr marL="541747" indent="0" algn="ctr">
              <a:buNone/>
            </a:lvl2pPr>
            <a:lvl3pPr marL="1083477" indent="0" algn="ctr">
              <a:buNone/>
            </a:lvl3pPr>
            <a:lvl4pPr marL="1625206" indent="0" algn="ctr">
              <a:buNone/>
            </a:lvl4pPr>
            <a:lvl5pPr marL="2166939" indent="0" algn="ctr">
              <a:buNone/>
            </a:lvl5pPr>
            <a:lvl6pPr marL="2708680" indent="0" algn="ctr">
              <a:buNone/>
            </a:lvl6pPr>
            <a:lvl7pPr marL="3250427" indent="0" algn="ctr">
              <a:buNone/>
            </a:lvl7pPr>
            <a:lvl8pPr marL="3792161" indent="0" algn="ctr">
              <a:buNone/>
            </a:lvl8pPr>
            <a:lvl9pPr marL="433389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94408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90016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1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1" y="2705293"/>
            <a:ext cx="10361851" cy="1510062"/>
          </a:xfrm>
        </p:spPr>
        <p:txBody>
          <a:bodyPr lIns="54177" rIns="54177"/>
          <a:lstStyle>
            <a:lvl1pPr marL="0" indent="0">
              <a:buNone/>
              <a:defRPr sz="26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52868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0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4" y="192053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3" y="1920536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803146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0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5" y="1855681"/>
            <a:ext cx="5386216" cy="659503"/>
          </a:xfrm>
        </p:spPr>
        <p:txBody>
          <a:bodyPr lIns="54177" tIns="0" rIns="54177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800" b="1"/>
            </a:lvl4pPr>
            <a:lvl5pPr>
              <a:buNone/>
              <a:defRPr sz="18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8" y="1860192"/>
            <a:ext cx="5388333" cy="654994"/>
          </a:xfrm>
        </p:spPr>
        <p:txBody>
          <a:bodyPr lIns="54177" tIns="0" rIns="54177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800" b="1"/>
            </a:lvl4pPr>
            <a:lvl5pPr>
              <a:buNone/>
              <a:defRPr sz="18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5" y="2515190"/>
            <a:ext cx="5386216" cy="3846611"/>
          </a:xfrm>
        </p:spPr>
        <p:txBody>
          <a:bodyPr tIns="0"/>
          <a:lstStyle>
            <a:lvl1pPr>
              <a:defRPr sz="26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8" y="2515190"/>
            <a:ext cx="5388333" cy="3846611"/>
          </a:xfrm>
        </p:spPr>
        <p:txBody>
          <a:bodyPr tIns="0"/>
          <a:lstStyle>
            <a:lvl1pPr>
              <a:defRPr sz="26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013263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60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11705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67275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2" y="514482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2" y="1676788"/>
            <a:ext cx="3657124" cy="4573059"/>
          </a:xfrm>
        </p:spPr>
        <p:txBody>
          <a:bodyPr lIns="21664" rIns="21664"/>
          <a:lstStyle>
            <a:lvl1pPr marL="0" indent="0" algn="l">
              <a:buNone/>
              <a:defRPr sz="1800"/>
            </a:lvl1pPr>
            <a:lvl2pPr indent="0" algn="l">
              <a:buNone/>
              <a:defRPr sz="14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15" y="1676788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1040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695" y="1108106"/>
            <a:ext cx="7009791" cy="411597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349" tIns="54177" rIns="108349" bIns="541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48" y="5361324"/>
            <a:ext cx="207104" cy="155384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349" tIns="54177" rIns="108349" bIns="5417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094" y="5818408"/>
            <a:ext cx="12214600" cy="10411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49" tIns="54177" rIns="108349" bIns="541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1047"/>
            <a:ext cx="6349173" cy="638549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49" tIns="54177" rIns="108349" bIns="541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278"/>
            <a:ext cx="2950080" cy="1582986"/>
          </a:xfrm>
        </p:spPr>
        <p:txBody>
          <a:bodyPr lIns="54177" rIns="54177" bIns="54177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46"/>
            <a:ext cx="2946016" cy="2179825"/>
          </a:xfrm>
        </p:spPr>
        <p:txBody>
          <a:bodyPr lIns="75839" rIns="54177"/>
          <a:lstStyle>
            <a:lvl1pPr marL="0" indent="0" algn="l">
              <a:spcBef>
                <a:spcPts val="298"/>
              </a:spcBef>
              <a:buFontTx/>
              <a:buNone/>
              <a:defRPr sz="1400"/>
            </a:lvl1pPr>
            <a:lvl2pPr>
              <a:defRPr sz="14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7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8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7905" y="6358279"/>
            <a:ext cx="813299" cy="36521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205823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09076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58" y="914613"/>
            <a:ext cx="2742844" cy="521297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8" y="914613"/>
            <a:ext cx="8025355" cy="521297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365060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23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2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08" indent="0" algn="ctr">
              <a:buNone/>
              <a:defRPr sz="2000"/>
            </a:lvl2pPr>
            <a:lvl3pPr marL="914217" indent="0" algn="ctr">
              <a:buNone/>
              <a:defRPr sz="1800"/>
            </a:lvl3pPr>
            <a:lvl4pPr marL="1371324" indent="0" algn="ctr">
              <a:buNone/>
              <a:defRPr sz="1600"/>
            </a:lvl4pPr>
            <a:lvl5pPr marL="1828432" indent="0" algn="ctr">
              <a:buNone/>
              <a:defRPr sz="1600"/>
            </a:lvl5pPr>
            <a:lvl6pPr marL="2285540" indent="0" algn="ctr">
              <a:buNone/>
              <a:defRPr sz="1600"/>
            </a:lvl6pPr>
            <a:lvl7pPr marL="2742649" indent="0" algn="ctr">
              <a:buNone/>
              <a:defRPr sz="1600"/>
            </a:lvl7pPr>
            <a:lvl8pPr marL="3199756" indent="0" algn="ctr">
              <a:buNone/>
              <a:defRPr sz="1600"/>
            </a:lvl8pPr>
            <a:lvl9pPr marL="3656864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18218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16932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744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744" y="4590528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0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21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32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4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5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64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75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86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1044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76226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1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681" y="1681552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08" indent="0">
              <a:buNone/>
              <a:defRPr sz="2000" b="1"/>
            </a:lvl2pPr>
            <a:lvl3pPr marL="914217" indent="0">
              <a:buNone/>
              <a:defRPr sz="1800" b="1"/>
            </a:lvl3pPr>
            <a:lvl4pPr marL="1371324" indent="0">
              <a:buNone/>
              <a:defRPr sz="1600" b="1"/>
            </a:lvl4pPr>
            <a:lvl5pPr marL="1828432" indent="0">
              <a:buNone/>
              <a:defRPr sz="1600" b="1"/>
            </a:lvl5pPr>
            <a:lvl6pPr marL="2285540" indent="0">
              <a:buNone/>
              <a:defRPr sz="1600" b="1"/>
            </a:lvl6pPr>
            <a:lvl7pPr marL="2742649" indent="0">
              <a:buNone/>
              <a:defRPr sz="1600" b="1"/>
            </a:lvl7pPr>
            <a:lvl8pPr marL="3199756" indent="0">
              <a:buNone/>
              <a:defRPr sz="1600" b="1"/>
            </a:lvl8pPr>
            <a:lvl9pPr marL="3656864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681" y="2505657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399" y="1681552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08" indent="0">
              <a:buNone/>
              <a:defRPr sz="2000" b="1"/>
            </a:lvl2pPr>
            <a:lvl3pPr marL="914217" indent="0">
              <a:buNone/>
              <a:defRPr sz="1800" b="1"/>
            </a:lvl3pPr>
            <a:lvl4pPr marL="1371324" indent="0">
              <a:buNone/>
              <a:defRPr sz="1600" b="1"/>
            </a:lvl4pPr>
            <a:lvl5pPr marL="1828432" indent="0">
              <a:buNone/>
              <a:defRPr sz="1600" b="1"/>
            </a:lvl5pPr>
            <a:lvl6pPr marL="2285540" indent="0">
              <a:buNone/>
              <a:defRPr sz="1600" b="1"/>
            </a:lvl6pPr>
            <a:lvl7pPr marL="2742649" indent="0">
              <a:buNone/>
              <a:defRPr sz="1600" b="1"/>
            </a:lvl7pPr>
            <a:lvl8pPr marL="3199756" indent="0">
              <a:buNone/>
              <a:defRPr sz="1600" b="1"/>
            </a:lvl8pPr>
            <a:lvl9pPr marL="3656864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399" y="2505657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5185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10311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441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99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99" y="2705328"/>
            <a:ext cx="10361851" cy="1510066"/>
          </a:xfrm>
        </p:spPr>
        <p:txBody>
          <a:bodyPr lIns="51852" rIns="5185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1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3" y="987656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1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08" indent="0">
              <a:buNone/>
              <a:defRPr sz="1400"/>
            </a:lvl2pPr>
            <a:lvl3pPr marL="914217" indent="0">
              <a:buNone/>
              <a:defRPr sz="1200"/>
            </a:lvl3pPr>
            <a:lvl4pPr marL="1371324" indent="0">
              <a:buNone/>
              <a:defRPr sz="1000"/>
            </a:lvl4pPr>
            <a:lvl5pPr marL="1828432" indent="0">
              <a:buNone/>
              <a:defRPr sz="1000"/>
            </a:lvl5pPr>
            <a:lvl6pPr marL="2285540" indent="0">
              <a:buNone/>
              <a:defRPr sz="1000"/>
            </a:lvl6pPr>
            <a:lvl7pPr marL="2742649" indent="0">
              <a:buNone/>
              <a:defRPr sz="1000"/>
            </a:lvl7pPr>
            <a:lvl8pPr marL="3199756" indent="0">
              <a:buNone/>
              <a:defRPr sz="1000"/>
            </a:lvl8pPr>
            <a:lvl9pPr marL="365686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70205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681" y="457306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3" y="987656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108" indent="0">
              <a:buNone/>
              <a:defRPr sz="2800"/>
            </a:lvl2pPr>
            <a:lvl3pPr marL="914217" indent="0">
              <a:buNone/>
              <a:defRPr sz="2400"/>
            </a:lvl3pPr>
            <a:lvl4pPr marL="1371324" indent="0">
              <a:buNone/>
              <a:defRPr sz="2000"/>
            </a:lvl4pPr>
            <a:lvl5pPr marL="1828432" indent="0">
              <a:buNone/>
              <a:defRPr sz="2000"/>
            </a:lvl5pPr>
            <a:lvl6pPr marL="2285540" indent="0">
              <a:buNone/>
              <a:defRPr sz="2000"/>
            </a:lvl6pPr>
            <a:lvl7pPr marL="2742649" indent="0">
              <a:buNone/>
              <a:defRPr sz="2000"/>
            </a:lvl7pPr>
            <a:lvl8pPr marL="3199756" indent="0">
              <a:buNone/>
              <a:defRPr sz="2000"/>
            </a:lvl8pPr>
            <a:lvl9pPr marL="3656864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681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108" indent="0">
              <a:buNone/>
              <a:defRPr sz="1400"/>
            </a:lvl2pPr>
            <a:lvl3pPr marL="914217" indent="0">
              <a:buNone/>
              <a:defRPr sz="1200"/>
            </a:lvl3pPr>
            <a:lvl4pPr marL="1371324" indent="0">
              <a:buNone/>
              <a:defRPr sz="1000"/>
            </a:lvl4pPr>
            <a:lvl5pPr marL="1828432" indent="0">
              <a:buNone/>
              <a:defRPr sz="1000"/>
            </a:lvl5pPr>
            <a:lvl6pPr marL="2285540" indent="0">
              <a:buNone/>
              <a:defRPr sz="1000"/>
            </a:lvl6pPr>
            <a:lvl7pPr marL="2742649" indent="0">
              <a:buNone/>
              <a:defRPr sz="1000"/>
            </a:lvl7pPr>
            <a:lvl8pPr marL="3199756" indent="0">
              <a:buNone/>
              <a:defRPr sz="1000"/>
            </a:lvl8pPr>
            <a:lvl9pPr marL="3656864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517170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380095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4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1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9132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809" y="19208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5" y="19208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852" tIns="0" rIns="5185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64" y="1860192"/>
            <a:ext cx="5388333" cy="654994"/>
          </a:xfrm>
        </p:spPr>
        <p:txBody>
          <a:bodyPr lIns="51852" tIns="0" rIns="5185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6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8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62" y="51469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62" y="1676820"/>
            <a:ext cx="3657123" cy="4573059"/>
          </a:xfrm>
        </p:spPr>
        <p:txBody>
          <a:bodyPr lIns="20621" rIns="2062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50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58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678" tIns="51852" rIns="103678" bIns="518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92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678" tIns="51852" rIns="103678" bIns="518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678" tIns="51852" rIns="103678" bIns="51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7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678" tIns="51852" rIns="103678" bIns="51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92"/>
            <a:ext cx="2950080" cy="1582985"/>
          </a:xfrm>
        </p:spPr>
        <p:txBody>
          <a:bodyPr lIns="51852" rIns="51852" bIns="5185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109" y="2829470"/>
            <a:ext cx="2946015" cy="2179826"/>
          </a:xfrm>
        </p:spPr>
        <p:txBody>
          <a:bodyPr lIns="72473" rIns="5185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22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02" y="914975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32" y="91497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0" y="1371949"/>
            <a:ext cx="10467501" cy="1829222"/>
          </a:xfrm>
          <a:ln>
            <a:noFill/>
          </a:ln>
        </p:spPr>
        <p:txBody>
          <a:bodyPr tIns="0" rIns="2122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64" y="3229283"/>
            <a:ext cx="10471565" cy="1753006"/>
          </a:xfrm>
        </p:spPr>
        <p:txBody>
          <a:bodyPr lIns="0" rIns="21223"/>
          <a:lstStyle>
            <a:lvl1pPr marL="0" marR="53627" indent="0" algn="r">
              <a:buNone/>
              <a:defRPr>
                <a:solidFill>
                  <a:schemeClr val="tx1"/>
                </a:solidFill>
              </a:defRPr>
            </a:lvl1pPr>
            <a:lvl2pPr marL="536095" indent="0" algn="ctr">
              <a:buNone/>
            </a:lvl2pPr>
            <a:lvl3pPr marL="1072193" indent="0" algn="ctr">
              <a:buNone/>
            </a:lvl3pPr>
            <a:lvl4pPr marL="1608301" indent="0" algn="ctr">
              <a:buNone/>
            </a:lvl4pPr>
            <a:lvl5pPr marL="2144376" indent="0" algn="ctr">
              <a:buNone/>
            </a:lvl5pPr>
            <a:lvl6pPr marL="2680492" indent="0" algn="ctr">
              <a:buNone/>
            </a:lvl6pPr>
            <a:lvl7pPr marL="3216610" indent="0" algn="ctr">
              <a:buNone/>
            </a:lvl7pPr>
            <a:lvl8pPr marL="3752696" indent="0" algn="ctr">
              <a:buNone/>
            </a:lvl8pPr>
            <a:lvl9pPr marL="428876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74B3CE-FACF-4954-9641-FA14484750B3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BEFE0E-3A78-4E56-ACB9-595EA50FD25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0812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DA8CC-EA78-4EB6-B221-364B9F4A17D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EFE0BD-B4B1-4163-ACF0-F220862D4A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46085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0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03" y="2705304"/>
            <a:ext cx="10361851" cy="1510066"/>
          </a:xfrm>
        </p:spPr>
        <p:txBody>
          <a:bodyPr lIns="53153" rIns="5315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600858-7E83-4CC8-BF75-F4CA9819A8EA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578931-7C4F-436F-BC73-0F55F194011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7120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70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042" y="192070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29F0BE-8D31-44E3-9E35-9E40C1C2E87B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3BA31-08B5-4486-9E76-2F26D7E4FE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955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4"/>
            <a:ext cx="5386216" cy="659503"/>
          </a:xfrm>
        </p:spPr>
        <p:txBody>
          <a:bodyPr lIns="53153" tIns="0" rIns="5315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24" y="1860192"/>
            <a:ext cx="5388333" cy="654994"/>
          </a:xfrm>
        </p:spPr>
        <p:txBody>
          <a:bodyPr lIns="53153" tIns="0" rIns="5315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2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0D6B49-4B3F-415F-9021-F80287E8DD6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414C1-BA6C-40A1-8915-70C33DDDF8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922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E4557-EFF7-47BF-AEBD-3FB752AE144F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C81112-DCDD-4A3D-8126-375F51DD05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793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E8E794-2462-4D00-91D8-99CB0F06E041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923D7-0698-4347-95DA-24F985AE2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4681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99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99" y="2705328"/>
            <a:ext cx="10361851" cy="1510066"/>
          </a:xfrm>
        </p:spPr>
        <p:txBody>
          <a:bodyPr lIns="51870" rIns="5187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670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23" rIns="21223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38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5A8B4-72BB-4F7F-9127-DED9BC01ECAA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4FF5D-34F0-4AC7-B5A2-6456F9D5F3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259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94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273" tIns="53153" rIns="106273" bIns="5315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26" y="5361152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273" tIns="53153" rIns="106273" bIns="5315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56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3" tIns="53153" rIns="106273" bIns="5315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43" y="622002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3" tIns="53153" rIns="106273" bIns="5315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452"/>
            <a:ext cx="2950080" cy="1582985"/>
          </a:xfrm>
        </p:spPr>
        <p:txBody>
          <a:bodyPr lIns="53153" rIns="53153" bIns="5315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363" rIns="5315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283" y="1200022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6F515-43D0-4194-90A0-75113CE321EC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8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CC2762-33B0-4CFF-91CD-B3F2F7AA65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202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A929B8-A34E-48A4-8603-FBD58A75DDA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8D995E-2732-4981-B863-D79751A12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8445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302" y="914827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89" y="91482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909200-1F22-4442-B9C9-0C33188B21BD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B818AD-AAB7-46A1-9BDE-6E5665C939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28810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92" y="1371949"/>
            <a:ext cx="10467501" cy="1829222"/>
          </a:xfrm>
          <a:ln>
            <a:noFill/>
          </a:ln>
        </p:spPr>
        <p:txBody>
          <a:bodyPr tIns="0" rIns="206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7" y="3229283"/>
            <a:ext cx="10471565" cy="1753006"/>
          </a:xfrm>
        </p:spPr>
        <p:txBody>
          <a:bodyPr lIns="0" rIns="20641"/>
          <a:lstStyle>
            <a:lvl1pPr marL="0" marR="53346" indent="0" algn="r">
              <a:buNone/>
              <a:defRPr>
                <a:solidFill>
                  <a:schemeClr val="tx1"/>
                </a:solidFill>
              </a:defRPr>
            </a:lvl1pPr>
            <a:lvl2pPr marL="533319" indent="0" algn="ctr">
              <a:buNone/>
            </a:lvl2pPr>
            <a:lvl3pPr marL="1066632" indent="0" algn="ctr">
              <a:buNone/>
            </a:lvl3pPr>
            <a:lvl4pPr marL="1599981" indent="0" algn="ctr">
              <a:buNone/>
            </a:lvl4pPr>
            <a:lvl5pPr marL="2133281" indent="0" algn="ctr">
              <a:buNone/>
            </a:lvl5pPr>
            <a:lvl6pPr marL="2666618" indent="0" algn="ctr">
              <a:buNone/>
            </a:lvl6pPr>
            <a:lvl7pPr marL="3199957" indent="0" algn="ctr">
              <a:buNone/>
            </a:lvl7pPr>
            <a:lvl8pPr marL="3733308" indent="0" algn="ctr">
              <a:buNone/>
            </a:lvl8pPr>
            <a:lvl9pPr marL="426658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4176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7502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71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71" y="2705328"/>
            <a:ext cx="10361851" cy="1510066"/>
          </a:xfrm>
        </p:spPr>
        <p:txBody>
          <a:bodyPr lIns="51870" rIns="5187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07229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86" y="192078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5" y="192078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25395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870" tIns="0" rIns="5187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42" y="1860192"/>
            <a:ext cx="5388333" cy="654994"/>
          </a:xfrm>
        </p:spPr>
        <p:txBody>
          <a:bodyPr lIns="51870" tIns="0" rIns="5187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4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1996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214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809" y="19208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5" y="192080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14089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39" y="51467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39" y="1676820"/>
            <a:ext cx="3657123" cy="4573059"/>
          </a:xfrm>
        </p:spPr>
        <p:txBody>
          <a:bodyPr lIns="20641" rIns="206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2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3111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35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31" tIns="51870" rIns="103731" bIns="5187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6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31" tIns="51870" rIns="103731" bIns="5187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69"/>
            <a:ext cx="2950080" cy="1582985"/>
          </a:xfrm>
        </p:spPr>
        <p:txBody>
          <a:bodyPr lIns="51870" rIns="51870" bIns="5187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89" y="2829470"/>
            <a:ext cx="2946015" cy="2179826"/>
          </a:xfrm>
        </p:spPr>
        <p:txBody>
          <a:bodyPr lIns="72501" rIns="5187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9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9010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4875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02" y="91495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811" y="91495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95030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472" y="1371949"/>
            <a:ext cx="10467501" cy="1829222"/>
          </a:xfrm>
          <a:ln>
            <a:noFill/>
          </a:ln>
        </p:spPr>
        <p:txBody>
          <a:bodyPr tIns="0" rIns="2072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7" y="3229283"/>
            <a:ext cx="10471565" cy="1753006"/>
          </a:xfrm>
        </p:spPr>
        <p:txBody>
          <a:bodyPr lIns="0" rIns="20724"/>
          <a:lstStyle>
            <a:lvl1pPr marL="0" marR="53374" indent="0" algn="r">
              <a:buNone/>
              <a:defRPr>
                <a:solidFill>
                  <a:schemeClr val="tx1"/>
                </a:solidFill>
              </a:defRPr>
            </a:lvl1pPr>
            <a:lvl2pPr marL="533596" indent="0" algn="ctr">
              <a:buNone/>
            </a:lvl2pPr>
            <a:lvl3pPr marL="1067189" indent="0" algn="ctr">
              <a:buNone/>
            </a:lvl3pPr>
            <a:lvl4pPr marL="1600821" indent="0" algn="ctr">
              <a:buNone/>
            </a:lvl4pPr>
            <a:lvl5pPr marL="2134401" indent="0" algn="ctr">
              <a:buNone/>
            </a:lvl5pPr>
            <a:lvl6pPr marL="2668018" indent="0" algn="ctr">
              <a:buNone/>
            </a:lvl6pPr>
            <a:lvl7pPr marL="3201637" indent="0" algn="ctr">
              <a:buNone/>
            </a:lvl7pPr>
            <a:lvl8pPr marL="3735268" indent="0" algn="ctr">
              <a:buNone/>
            </a:lvl8pPr>
            <a:lvl9pPr marL="426882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39758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6822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250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250" y="2705328"/>
            <a:ext cx="10361851" cy="1510066"/>
          </a:xfrm>
        </p:spPr>
        <p:txBody>
          <a:bodyPr lIns="52038" rIns="520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68480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765" y="19207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5" y="192076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789574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42"/>
            <a:ext cx="5386216" cy="659503"/>
          </a:xfrm>
        </p:spPr>
        <p:txBody>
          <a:bodyPr lIns="52038" tIns="0" rIns="520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21" y="1860192"/>
            <a:ext cx="5388333" cy="654994"/>
          </a:xfrm>
        </p:spPr>
        <p:txBody>
          <a:bodyPr lIns="52038" tIns="0" rIns="520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21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2452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70"/>
            <a:ext cx="5386216" cy="659503"/>
          </a:xfrm>
        </p:spPr>
        <p:txBody>
          <a:bodyPr lIns="51870" tIns="0" rIns="5187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864" y="1860192"/>
            <a:ext cx="5388333" cy="654994"/>
          </a:xfrm>
        </p:spPr>
        <p:txBody>
          <a:bodyPr lIns="51870" tIns="0" rIns="5187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86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19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6859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15107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690" y="514655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690" y="1676820"/>
            <a:ext cx="3657123" cy="4573059"/>
          </a:xfrm>
        </p:spPr>
        <p:txBody>
          <a:bodyPr lIns="20724" rIns="2072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0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8422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14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67" tIns="52038" rIns="104067" bIns="520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4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67" tIns="52038" rIns="104067" bIns="520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067" tIns="52038" rIns="104067" bIns="520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998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067" tIns="52038" rIns="104067" bIns="520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49"/>
            <a:ext cx="2950080" cy="1582985"/>
          </a:xfrm>
        </p:spPr>
        <p:txBody>
          <a:bodyPr lIns="52038" rIns="52038" bIns="520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036" y="2829470"/>
            <a:ext cx="2946015" cy="2179826"/>
          </a:xfrm>
        </p:spPr>
        <p:txBody>
          <a:bodyPr lIns="72753" rIns="520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15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91731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92228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202" y="91493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791" y="91493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3716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52" y="2130927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3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3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5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6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8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1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3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7516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0609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24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24" y="290745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169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34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5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67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5849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01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418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35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3544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90" y="1600636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36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9940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8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3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169" indent="0">
              <a:buNone/>
              <a:defRPr sz="2700" b="1"/>
            </a:lvl2pPr>
            <a:lvl3pPr marL="1218340" indent="0">
              <a:buNone/>
              <a:defRPr sz="2400" b="1"/>
            </a:lvl3pPr>
            <a:lvl4pPr marL="1827514" indent="0">
              <a:buNone/>
              <a:defRPr sz="2100" b="1"/>
            </a:lvl4pPr>
            <a:lvl5pPr marL="2436679" indent="0">
              <a:buNone/>
              <a:defRPr sz="2100" b="1"/>
            </a:lvl5pPr>
            <a:lvl6pPr marL="3045849" indent="0">
              <a:buNone/>
              <a:defRPr sz="2100" b="1"/>
            </a:lvl6pPr>
            <a:lvl7pPr marL="3655016" indent="0">
              <a:buNone/>
              <a:defRPr sz="2100" b="1"/>
            </a:lvl7pPr>
            <a:lvl8pPr marL="4264185" indent="0">
              <a:buNone/>
              <a:defRPr sz="2100" b="1"/>
            </a:lvl8pPr>
            <a:lvl9pPr marL="487335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48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3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169" indent="0">
              <a:buNone/>
              <a:defRPr sz="2700" b="1"/>
            </a:lvl2pPr>
            <a:lvl3pPr marL="1218340" indent="0">
              <a:buNone/>
              <a:defRPr sz="2400" b="1"/>
            </a:lvl3pPr>
            <a:lvl4pPr marL="1827514" indent="0">
              <a:buNone/>
              <a:defRPr sz="2100" b="1"/>
            </a:lvl4pPr>
            <a:lvl5pPr marL="2436679" indent="0">
              <a:buNone/>
              <a:defRPr sz="2100" b="1"/>
            </a:lvl5pPr>
            <a:lvl6pPr marL="3045849" indent="0">
              <a:buNone/>
              <a:defRPr sz="2100" b="1"/>
            </a:lvl6pPr>
            <a:lvl7pPr marL="3655016" indent="0">
              <a:buNone/>
              <a:defRPr sz="2100" b="1"/>
            </a:lvl7pPr>
            <a:lvl8pPr marL="4264185" indent="0">
              <a:buNone/>
              <a:defRPr sz="2100" b="1"/>
            </a:lvl8pPr>
            <a:lvl9pPr marL="4873355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48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93041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98903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659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77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8" y="273131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506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169" indent="0">
              <a:buNone/>
              <a:defRPr sz="1600"/>
            </a:lvl2pPr>
            <a:lvl3pPr marL="1218340" indent="0">
              <a:buNone/>
              <a:defRPr sz="1300"/>
            </a:lvl3pPr>
            <a:lvl4pPr marL="1827514" indent="0">
              <a:buNone/>
              <a:defRPr sz="1200"/>
            </a:lvl4pPr>
            <a:lvl5pPr marL="2436679" indent="0">
              <a:buNone/>
              <a:defRPr sz="1200"/>
            </a:lvl5pPr>
            <a:lvl6pPr marL="3045849" indent="0">
              <a:buNone/>
              <a:defRPr sz="1200"/>
            </a:lvl6pPr>
            <a:lvl7pPr marL="3655016" indent="0">
              <a:buNone/>
              <a:defRPr sz="1200"/>
            </a:lvl7pPr>
            <a:lvl8pPr marL="4264185" indent="0">
              <a:buNone/>
              <a:defRPr sz="1200"/>
            </a:lvl8pPr>
            <a:lvl9pPr marL="487335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81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169" indent="0">
              <a:buNone/>
              <a:defRPr sz="3700"/>
            </a:lvl2pPr>
            <a:lvl3pPr marL="1218340" indent="0">
              <a:buNone/>
              <a:defRPr sz="3200"/>
            </a:lvl3pPr>
            <a:lvl4pPr marL="1827514" indent="0">
              <a:buNone/>
              <a:defRPr sz="2700"/>
            </a:lvl4pPr>
            <a:lvl5pPr marL="2436679" indent="0">
              <a:buNone/>
              <a:defRPr sz="2700"/>
            </a:lvl5pPr>
            <a:lvl6pPr marL="3045849" indent="0">
              <a:buNone/>
              <a:defRPr sz="2700"/>
            </a:lvl6pPr>
            <a:lvl7pPr marL="3655016" indent="0">
              <a:buNone/>
              <a:defRPr sz="2700"/>
            </a:lvl7pPr>
            <a:lvl8pPr marL="4264185" indent="0">
              <a:buNone/>
              <a:defRPr sz="2700"/>
            </a:lvl8pPr>
            <a:lvl9pPr marL="4873355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58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169" indent="0">
              <a:buNone/>
              <a:defRPr sz="1600"/>
            </a:lvl2pPr>
            <a:lvl3pPr marL="1218340" indent="0">
              <a:buNone/>
              <a:defRPr sz="1300"/>
            </a:lvl3pPr>
            <a:lvl4pPr marL="1827514" indent="0">
              <a:buNone/>
              <a:defRPr sz="1200"/>
            </a:lvl4pPr>
            <a:lvl5pPr marL="2436679" indent="0">
              <a:buNone/>
              <a:defRPr sz="1200"/>
            </a:lvl5pPr>
            <a:lvl6pPr marL="3045849" indent="0">
              <a:buNone/>
              <a:defRPr sz="1200"/>
            </a:lvl6pPr>
            <a:lvl7pPr marL="3655016" indent="0">
              <a:buNone/>
              <a:defRPr sz="1200"/>
            </a:lvl7pPr>
            <a:lvl8pPr marL="4264185" indent="0">
              <a:buNone/>
              <a:defRPr sz="1200"/>
            </a:lvl8pPr>
            <a:lvl9pPr marL="4873355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0351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29962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90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79190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33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14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2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6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1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6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8367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4492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06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06" y="2907434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23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463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69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92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15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38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461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8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3890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70" y="1600619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19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4351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16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30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16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30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55532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4616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99284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59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8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86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40877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64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231" indent="0">
              <a:buNone/>
              <a:defRPr sz="3700"/>
            </a:lvl2pPr>
            <a:lvl3pPr marL="1218463" indent="0">
              <a:buNone/>
              <a:defRPr sz="3200"/>
            </a:lvl3pPr>
            <a:lvl4pPr marL="1827694" indent="0">
              <a:buNone/>
              <a:defRPr sz="2700"/>
            </a:lvl4pPr>
            <a:lvl5pPr marL="2436921" indent="0">
              <a:buNone/>
              <a:defRPr sz="2700"/>
            </a:lvl5pPr>
            <a:lvl6pPr marL="3046152" indent="0">
              <a:buNone/>
              <a:defRPr sz="2700"/>
            </a:lvl6pPr>
            <a:lvl7pPr marL="3655382" indent="0">
              <a:buNone/>
              <a:defRPr sz="2700"/>
            </a:lvl7pPr>
            <a:lvl8pPr marL="4264613" indent="0">
              <a:buNone/>
              <a:defRPr sz="2700"/>
            </a:lvl8pPr>
            <a:lvl9pPr marL="487384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35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6812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0824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72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5691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3802" y="1122677"/>
            <a:ext cx="9142810" cy="2388153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3802" y="3602873"/>
            <a:ext cx="9142810" cy="165614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092" indent="0" algn="ctr">
              <a:buNone/>
              <a:defRPr sz="2000"/>
            </a:lvl2pPr>
            <a:lvl3pPr marL="914185" indent="0" algn="ctr">
              <a:buNone/>
              <a:defRPr sz="1800"/>
            </a:lvl3pPr>
            <a:lvl4pPr marL="1371276" indent="0" algn="ctr">
              <a:buNone/>
              <a:defRPr sz="1600"/>
            </a:lvl4pPr>
            <a:lvl5pPr marL="1828369" indent="0" algn="ctr">
              <a:buNone/>
              <a:defRPr sz="1600"/>
            </a:lvl5pPr>
            <a:lvl6pPr marL="2285460" indent="0" algn="ctr">
              <a:buNone/>
              <a:defRPr sz="1600"/>
            </a:lvl6pPr>
            <a:lvl7pPr marL="2742552" indent="0" algn="ctr">
              <a:buNone/>
              <a:defRPr sz="1600"/>
            </a:lvl7pPr>
            <a:lvl8pPr marL="3199645" indent="0" algn="ctr">
              <a:buNone/>
              <a:defRPr sz="1600"/>
            </a:lvl8pPr>
            <a:lvl9pPr marL="3656736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1196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9481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762" y="514698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762" y="1676820"/>
            <a:ext cx="3657123" cy="4573059"/>
          </a:xfrm>
        </p:spPr>
        <p:txBody>
          <a:bodyPr lIns="20641" rIns="206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350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01" y="1710134"/>
            <a:ext cx="10514231" cy="2853398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01" y="4590527"/>
            <a:ext cx="10514231" cy="1500534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09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18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27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3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4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55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64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73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2919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091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1396" y="1826048"/>
            <a:ext cx="5180926" cy="4352346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09918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38" y="365210"/>
            <a:ext cx="10514231" cy="1325870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33" y="1681557"/>
            <a:ext cx="5157116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2" indent="0">
              <a:buNone/>
              <a:defRPr sz="2000" b="1"/>
            </a:lvl2pPr>
            <a:lvl3pPr marL="914185" indent="0">
              <a:buNone/>
              <a:defRPr sz="1800" b="1"/>
            </a:lvl3pPr>
            <a:lvl4pPr marL="1371276" indent="0">
              <a:buNone/>
              <a:defRPr sz="1600" b="1"/>
            </a:lvl4pPr>
            <a:lvl5pPr marL="1828369" indent="0">
              <a:buNone/>
              <a:defRPr sz="1600" b="1"/>
            </a:lvl5pPr>
            <a:lvl6pPr marL="2285460" indent="0">
              <a:buNone/>
              <a:defRPr sz="1600" b="1"/>
            </a:lvl6pPr>
            <a:lvl7pPr marL="2742552" indent="0">
              <a:buNone/>
              <a:defRPr sz="1600" b="1"/>
            </a:lvl7pPr>
            <a:lvl8pPr marL="3199645" indent="0">
              <a:buNone/>
              <a:defRPr sz="1600" b="1"/>
            </a:lvl8pPr>
            <a:lvl9pPr marL="3656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33" y="2505660"/>
            <a:ext cx="5157116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1456" y="1681557"/>
            <a:ext cx="5182513" cy="82410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2" indent="0">
              <a:buNone/>
              <a:defRPr sz="2000" b="1"/>
            </a:lvl2pPr>
            <a:lvl3pPr marL="914185" indent="0">
              <a:buNone/>
              <a:defRPr sz="1800" b="1"/>
            </a:lvl3pPr>
            <a:lvl4pPr marL="1371276" indent="0">
              <a:buNone/>
              <a:defRPr sz="1600" b="1"/>
            </a:lvl4pPr>
            <a:lvl5pPr marL="1828369" indent="0">
              <a:buNone/>
              <a:defRPr sz="1600" b="1"/>
            </a:lvl5pPr>
            <a:lvl6pPr marL="2285460" indent="0">
              <a:buNone/>
              <a:defRPr sz="1600" b="1"/>
            </a:lvl6pPr>
            <a:lvl7pPr marL="2742552" indent="0">
              <a:buNone/>
              <a:defRPr sz="1600" b="1"/>
            </a:lvl7pPr>
            <a:lvl8pPr marL="3199645" indent="0">
              <a:buNone/>
              <a:defRPr sz="1600" b="1"/>
            </a:lvl8pPr>
            <a:lvl9pPr marL="3656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1456" y="2505660"/>
            <a:ext cx="5182513" cy="368544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362561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7968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2246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38" y="457365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2517" y="987708"/>
            <a:ext cx="6171397" cy="487475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38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092" indent="0">
              <a:buNone/>
              <a:defRPr sz="1400"/>
            </a:lvl2pPr>
            <a:lvl3pPr marL="914185" indent="0">
              <a:buNone/>
              <a:defRPr sz="1200"/>
            </a:lvl3pPr>
            <a:lvl4pPr marL="1371276" indent="0">
              <a:buNone/>
              <a:defRPr sz="1000"/>
            </a:lvl4pPr>
            <a:lvl5pPr marL="1828369" indent="0">
              <a:buNone/>
              <a:defRPr sz="1000"/>
            </a:lvl5pPr>
            <a:lvl6pPr marL="2285460" indent="0">
              <a:buNone/>
              <a:defRPr sz="1000"/>
            </a:lvl6pPr>
            <a:lvl7pPr marL="2742552" indent="0">
              <a:buNone/>
              <a:defRPr sz="1000"/>
            </a:lvl7pPr>
            <a:lvl8pPr marL="3199645" indent="0">
              <a:buNone/>
              <a:defRPr sz="1000"/>
            </a:lvl8pPr>
            <a:lvl9pPr marL="3656736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09094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38" y="457365"/>
            <a:ext cx="3931725" cy="160057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2517" y="987708"/>
            <a:ext cx="6171397" cy="4874754"/>
          </a:xfrm>
        </p:spPr>
        <p:txBody>
          <a:bodyPr/>
          <a:lstStyle>
            <a:lvl1pPr marL="0" indent="0">
              <a:buNone/>
              <a:defRPr sz="3200"/>
            </a:lvl1pPr>
            <a:lvl2pPr marL="457092" indent="0">
              <a:buNone/>
              <a:defRPr sz="2800"/>
            </a:lvl2pPr>
            <a:lvl3pPr marL="914185" indent="0">
              <a:buNone/>
              <a:defRPr sz="2400"/>
            </a:lvl3pPr>
            <a:lvl4pPr marL="1371276" indent="0">
              <a:buNone/>
              <a:defRPr sz="2000"/>
            </a:lvl4pPr>
            <a:lvl5pPr marL="1828369" indent="0">
              <a:buNone/>
              <a:defRPr sz="2000"/>
            </a:lvl5pPr>
            <a:lvl6pPr marL="2285460" indent="0">
              <a:buNone/>
              <a:defRPr sz="2000"/>
            </a:lvl6pPr>
            <a:lvl7pPr marL="2742552" indent="0">
              <a:buNone/>
              <a:defRPr sz="2000"/>
            </a:lvl7pPr>
            <a:lvl8pPr marL="3199645" indent="0">
              <a:buNone/>
              <a:defRPr sz="2000"/>
            </a:lvl8pPr>
            <a:lvl9pPr marL="3656736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38" y="2057876"/>
            <a:ext cx="3931725" cy="3812471"/>
          </a:xfrm>
        </p:spPr>
        <p:txBody>
          <a:bodyPr/>
          <a:lstStyle>
            <a:lvl1pPr marL="0" indent="0">
              <a:buNone/>
              <a:defRPr sz="1600"/>
            </a:lvl1pPr>
            <a:lvl2pPr marL="457092" indent="0">
              <a:buNone/>
              <a:defRPr sz="1400"/>
            </a:lvl2pPr>
            <a:lvl3pPr marL="914185" indent="0">
              <a:buNone/>
              <a:defRPr sz="1200"/>
            </a:lvl3pPr>
            <a:lvl4pPr marL="1371276" indent="0">
              <a:buNone/>
              <a:defRPr sz="1000"/>
            </a:lvl4pPr>
            <a:lvl5pPr marL="1828369" indent="0">
              <a:buNone/>
              <a:defRPr sz="1000"/>
            </a:lvl5pPr>
            <a:lvl6pPr marL="2285460" indent="0">
              <a:buNone/>
              <a:defRPr sz="1000"/>
            </a:lvl6pPr>
            <a:lvl7pPr marL="2742552" indent="0">
              <a:buNone/>
              <a:defRPr sz="1000"/>
            </a:lvl7pPr>
            <a:lvl8pPr marL="3199645" indent="0">
              <a:buNone/>
              <a:defRPr sz="1000"/>
            </a:lvl8pPr>
            <a:lvl9pPr marL="3656736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65656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96846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3768" y="365209"/>
            <a:ext cx="2628558" cy="5813184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096" y="365209"/>
            <a:ext cx="7733293" cy="5813184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26686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325" y="2130926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06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2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6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1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6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8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6541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758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31" tIns="51870" rIns="103731" bIns="5187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192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3731" tIns="51870" rIns="103731" bIns="5187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2007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492"/>
            <a:ext cx="2950080" cy="1582985"/>
          </a:xfrm>
        </p:spPr>
        <p:txBody>
          <a:bodyPr lIns="51870" rIns="51870" bIns="5187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3109" y="2829470"/>
            <a:ext cx="2946015" cy="2179826"/>
          </a:xfrm>
        </p:spPr>
        <p:txBody>
          <a:bodyPr lIns="72501" rIns="5187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22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3/14/2023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6001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004" y="4407922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004" y="290743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231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463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69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92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15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38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461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8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4612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70" y="1600616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616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3136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51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427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70" y="153551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231" indent="0">
              <a:buNone/>
              <a:defRPr sz="2700" b="1"/>
            </a:lvl2pPr>
            <a:lvl3pPr marL="1218463" indent="0">
              <a:buNone/>
              <a:defRPr sz="2400" b="1"/>
            </a:lvl3pPr>
            <a:lvl4pPr marL="1827694" indent="0">
              <a:buNone/>
              <a:defRPr sz="2100" b="1"/>
            </a:lvl4pPr>
            <a:lvl5pPr marL="2436921" indent="0">
              <a:buNone/>
              <a:defRPr sz="2100" b="1"/>
            </a:lvl5pPr>
            <a:lvl6pPr marL="3046152" indent="0">
              <a:buNone/>
              <a:defRPr sz="2100" b="1"/>
            </a:lvl6pPr>
            <a:lvl7pPr marL="3655382" indent="0">
              <a:buNone/>
              <a:defRPr sz="2100" b="1"/>
            </a:lvl7pPr>
            <a:lvl8pPr marL="4264613" indent="0">
              <a:buNone/>
              <a:defRPr sz="2100" b="1"/>
            </a:lvl8pPr>
            <a:lvl9pPr marL="4873843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570" y="2175427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76928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15543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0216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7" y="273157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8" y="273126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7" y="1435481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10384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61"/>
            <a:ext cx="7314248" cy="4115753"/>
          </a:xfrm>
        </p:spPr>
        <p:txBody>
          <a:bodyPr/>
          <a:lstStyle>
            <a:lvl1pPr marL="0" indent="0">
              <a:buNone/>
              <a:defRPr sz="4300"/>
            </a:lvl1pPr>
            <a:lvl2pPr marL="609231" indent="0">
              <a:buNone/>
              <a:defRPr sz="3700"/>
            </a:lvl2pPr>
            <a:lvl3pPr marL="1218463" indent="0">
              <a:buNone/>
              <a:defRPr sz="3200"/>
            </a:lvl3pPr>
            <a:lvl4pPr marL="1827694" indent="0">
              <a:buNone/>
              <a:defRPr sz="2700"/>
            </a:lvl4pPr>
            <a:lvl5pPr marL="2436921" indent="0">
              <a:buNone/>
              <a:defRPr sz="2700"/>
            </a:lvl5pPr>
            <a:lvl6pPr marL="3046152" indent="0">
              <a:buNone/>
              <a:defRPr sz="2700"/>
            </a:lvl6pPr>
            <a:lvl7pPr marL="3655382" indent="0">
              <a:buNone/>
              <a:defRPr sz="2700"/>
            </a:lvl7pPr>
            <a:lvl8pPr marL="4264613" indent="0">
              <a:buNone/>
              <a:defRPr sz="2700"/>
            </a:lvl8pPr>
            <a:lvl9pPr marL="4873843" indent="0">
              <a:buNone/>
              <a:defRPr sz="27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33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231" indent="0">
              <a:buNone/>
              <a:defRPr sz="1600"/>
            </a:lvl2pPr>
            <a:lvl3pPr marL="1218463" indent="0">
              <a:buNone/>
              <a:defRPr sz="1300"/>
            </a:lvl3pPr>
            <a:lvl4pPr marL="1827694" indent="0">
              <a:buNone/>
              <a:defRPr sz="1200"/>
            </a:lvl4pPr>
            <a:lvl5pPr marL="2436921" indent="0">
              <a:buNone/>
              <a:defRPr sz="1200"/>
            </a:lvl5pPr>
            <a:lvl6pPr marL="3046152" indent="0">
              <a:buNone/>
              <a:defRPr sz="1200"/>
            </a:lvl6pPr>
            <a:lvl7pPr marL="3655382" indent="0">
              <a:buNone/>
              <a:defRPr sz="1200"/>
            </a:lvl7pPr>
            <a:lvl8pPr marL="4264613" indent="0">
              <a:buNone/>
              <a:defRPr sz="1200"/>
            </a:lvl8pPr>
            <a:lvl9pPr marL="4873843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54921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804042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2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70" y="274702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962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65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842" y="7049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87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42" y="193534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731" tIns="51870" rIns="103731" bIns="5187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204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7" y="20342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4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487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4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2985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766" indent="-2677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723" indent="-2360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527" indent="-23607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162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201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6633" indent="-24539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39963" indent="-21333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59958" indent="-21333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79975" indent="-21333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3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6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2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66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99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33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65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794" tIns="60897" rIns="121794" bIns="6089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07"/>
            <a:ext cx="10971372" cy="4527011"/>
          </a:xfrm>
          <a:prstGeom prst="rect">
            <a:avLst/>
          </a:prstGeom>
        </p:spPr>
        <p:txBody>
          <a:bodyPr vert="horz" lIns="121794" tIns="60897" rIns="121794" bIns="6089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94" y="6357824"/>
            <a:ext cx="3860297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2853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53" r:id="rId1"/>
    <p:sldLayoutId id="2147515854" r:id="rId2"/>
    <p:sldLayoutId id="2147515855" r:id="rId3"/>
    <p:sldLayoutId id="2147515856" r:id="rId4"/>
    <p:sldLayoutId id="2147515857" r:id="rId5"/>
    <p:sldLayoutId id="2147515858" r:id="rId6"/>
    <p:sldLayoutId id="2147515859" r:id="rId7"/>
    <p:sldLayoutId id="2147515860" r:id="rId8"/>
    <p:sldLayoutId id="2147515861" r:id="rId9"/>
    <p:sldLayoutId id="2147515862" r:id="rId10"/>
    <p:sldLayoutId id="2147515863" r:id="rId11"/>
  </p:sldLayoutIdLst>
  <p:txStyles>
    <p:titleStyle>
      <a:lvl1pPr algn="ctr" defTabSz="1218463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20" indent="-456920" algn="l" defTabSz="1218463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001" indent="-380768" algn="l" defTabSz="1218463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07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305" indent="-304614" algn="l" defTabSz="1218463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535" indent="-304614" algn="l" defTabSz="1218463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764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99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227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8459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23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46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694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92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15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38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61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84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794" tIns="60897" rIns="121794" bIns="6089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597"/>
            <a:ext cx="10971372" cy="4527011"/>
          </a:xfrm>
          <a:prstGeom prst="rect">
            <a:avLst/>
          </a:prstGeom>
        </p:spPr>
        <p:txBody>
          <a:bodyPr vert="horz" lIns="121794" tIns="60897" rIns="121794" bIns="6089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83" y="6357824"/>
            <a:ext cx="3860297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84144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65" r:id="rId1"/>
    <p:sldLayoutId id="2147515866" r:id="rId2"/>
    <p:sldLayoutId id="2147515867" r:id="rId3"/>
    <p:sldLayoutId id="2147515868" r:id="rId4"/>
    <p:sldLayoutId id="2147515869" r:id="rId5"/>
    <p:sldLayoutId id="2147515870" r:id="rId6"/>
    <p:sldLayoutId id="2147515871" r:id="rId7"/>
    <p:sldLayoutId id="2147515872" r:id="rId8"/>
    <p:sldLayoutId id="2147515873" r:id="rId9"/>
    <p:sldLayoutId id="2147515874" r:id="rId10"/>
    <p:sldLayoutId id="2147515875" r:id="rId11"/>
  </p:sldLayoutIdLst>
  <p:txStyles>
    <p:titleStyle>
      <a:lvl1pPr algn="ctr" defTabSz="1218463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20" indent="-456920" algn="l" defTabSz="1218463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001" indent="-380768" algn="l" defTabSz="1218463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07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305" indent="-304614" algn="l" defTabSz="1218463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535" indent="-304614" algn="l" defTabSz="1218463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764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99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227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8459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23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46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694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92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15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38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61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84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094" y="-6804"/>
            <a:ext cx="12214600" cy="10411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49" tIns="54177" rIns="108349" bIns="541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799"/>
            <a:ext cx="6349173" cy="63855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49" tIns="54177" rIns="108349" bIns="5417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222" y="704341"/>
            <a:ext cx="10971976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7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222" y="1936065"/>
            <a:ext cx="10971976" cy="4390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349" tIns="54177" rIns="108349" bIns="5417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222" y="6358279"/>
            <a:ext cx="2845034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6" y="6358279"/>
            <a:ext cx="4470121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336" y="6358279"/>
            <a:ext cx="1015869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697" y="203027"/>
            <a:ext cx="12238789" cy="648757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1329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77" r:id="rId1"/>
    <p:sldLayoutId id="2147515878" r:id="rId2"/>
    <p:sldLayoutId id="2147515879" r:id="rId3"/>
    <p:sldLayoutId id="2147515880" r:id="rId4"/>
    <p:sldLayoutId id="2147515881" r:id="rId5"/>
    <p:sldLayoutId id="2147515882" r:id="rId6"/>
    <p:sldLayoutId id="2147515883" r:id="rId7"/>
    <p:sldLayoutId id="2147515884" r:id="rId8"/>
    <p:sldLayoutId id="2147515885" r:id="rId9"/>
    <p:sldLayoutId id="2147515886" r:id="rId10"/>
    <p:sldLayoutId id="214751588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48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97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546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95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855" indent="-31985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4425" indent="-2874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9678" indent="-2874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404930" indent="-2442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30184" indent="-24427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8596" indent="-24920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5285" indent="-21669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00330" indent="-216699" algn="l" rtl="0" eaLnBrk="1" latinLnBrk="0" hangingPunct="1">
        <a:spcBef>
          <a:spcPct val="20000"/>
        </a:spcBef>
        <a:buClr>
          <a:schemeClr val="tx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925380" indent="-21669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52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9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86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504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21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38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093" y="365210"/>
            <a:ext cx="10514231" cy="1325870"/>
          </a:xfrm>
          <a:prstGeom prst="rect">
            <a:avLst/>
          </a:prstGeom>
        </p:spPr>
        <p:txBody>
          <a:bodyPr vert="horz" lIns="91422" tIns="45710" rIns="91422" bIns="4571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093" y="1826048"/>
            <a:ext cx="10514231" cy="4352346"/>
          </a:xfrm>
          <a:prstGeom prst="rect">
            <a:avLst/>
          </a:prstGeom>
        </p:spPr>
        <p:txBody>
          <a:bodyPr vert="horz" lIns="91422" tIns="45710" rIns="91422" bIns="4571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093" y="6357824"/>
            <a:ext cx="2742843" cy="365210"/>
          </a:xfrm>
          <a:prstGeom prst="rect">
            <a:avLst/>
          </a:prstGeom>
        </p:spPr>
        <p:txBody>
          <a:bodyPr vert="horz" lIns="91422" tIns="45710" rIns="91422" bIns="4571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217"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914217" fontAlgn="auto">
                <a:spcBef>
                  <a:spcPts val="0"/>
                </a:spcBef>
                <a:spcAft>
                  <a:spcPts val="0"/>
                </a:spcAft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4"/>
            <a:ext cx="4114264" cy="365210"/>
          </a:xfrm>
          <a:prstGeom prst="rect">
            <a:avLst/>
          </a:prstGeom>
        </p:spPr>
        <p:txBody>
          <a:bodyPr vert="horz" lIns="91422" tIns="45710" rIns="91422" bIns="4571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217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4"/>
            <a:ext cx="2742843" cy="365210"/>
          </a:xfrm>
          <a:prstGeom prst="rect">
            <a:avLst/>
          </a:prstGeom>
        </p:spPr>
        <p:txBody>
          <a:bodyPr vert="horz" lIns="91422" tIns="45710" rIns="91422" bIns="4571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217"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rPr>
              <a:pPr defTabSz="914217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6662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89" r:id="rId1"/>
    <p:sldLayoutId id="2147515890" r:id="rId2"/>
    <p:sldLayoutId id="2147515891" r:id="rId3"/>
    <p:sldLayoutId id="2147515892" r:id="rId4"/>
    <p:sldLayoutId id="2147515893" r:id="rId5"/>
    <p:sldLayoutId id="2147515894" r:id="rId6"/>
    <p:sldLayoutId id="2147515895" r:id="rId7"/>
    <p:sldLayoutId id="2147515896" r:id="rId8"/>
    <p:sldLayoutId id="2147515897" r:id="rId9"/>
    <p:sldLayoutId id="2147515898" r:id="rId10"/>
    <p:sldLayoutId id="2147515899" r:id="rId11"/>
  </p:sldLayoutIdLst>
  <p:txStyles>
    <p:titleStyle>
      <a:lvl1pPr algn="l" defTabSz="91421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54" indent="-228554" algn="l" defTabSz="91421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662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770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878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986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095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03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10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18" indent="-228554" algn="l" defTabSz="91421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8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7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32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40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9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56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64" algn="l" defTabSz="91421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678" tIns="51852" rIns="103678" bIns="51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65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678" tIns="51852" rIns="103678" bIns="51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842" y="7049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85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42" y="193534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678" tIns="51852" rIns="103678" bIns="5185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204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7" y="20342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4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487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4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2985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766" indent="-2677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723" indent="-2360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0355" indent="-23607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1992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201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5741" indent="-24528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38987" indent="-21325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58846" indent="-21325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78723" indent="-21325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0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1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992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23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54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985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16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4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56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3" tIns="53153" rIns="106273" bIns="5315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43" y="-622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3" tIns="53153" rIns="106273" bIns="5315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798" y="704958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15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98" y="1935323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273" tIns="53153" rIns="106273" bIns="5315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7791E4B-0DC3-4161-BBF4-179F16489A94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64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8FD9238-15E2-47EA-BEE7-1B8229506E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3" y="20335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24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53" r:id="rId1"/>
    <p:sldLayoutId id="2147514954" r:id="rId2"/>
    <p:sldLayoutId id="2147514955" r:id="rId3"/>
    <p:sldLayoutId id="2147514956" r:id="rId4"/>
    <p:sldLayoutId id="2147514957" r:id="rId5"/>
    <p:sldLayoutId id="2147514958" r:id="rId6"/>
    <p:sldLayoutId id="2147514959" r:id="rId7"/>
    <p:sldLayoutId id="2147514960" r:id="rId8"/>
    <p:sldLayoutId id="2147514961" r:id="rId9"/>
    <p:sldLayoutId id="2147514962" r:id="rId10"/>
    <p:sldLayoutId id="21475149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2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2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4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393" indent="-27439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388" indent="-24267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46" indent="-24267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487" indent="-19986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046" indent="-19986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165" indent="-24663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605" indent="-21445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270" indent="-21445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937" indent="-21445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1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3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4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6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6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7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18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3731" tIns="51870" rIns="103731" bIns="5187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819" y="7049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187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819" y="193531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3731" tIns="51870" rIns="103731" bIns="5187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81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7" y="20340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0989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61" r:id="rId1"/>
    <p:sldLayoutId id="2147515662" r:id="rId2"/>
    <p:sldLayoutId id="2147515663" r:id="rId3"/>
    <p:sldLayoutId id="2147515664" r:id="rId4"/>
    <p:sldLayoutId id="2147515665" r:id="rId5"/>
    <p:sldLayoutId id="2147515666" r:id="rId6"/>
    <p:sldLayoutId id="2147515667" r:id="rId7"/>
    <p:sldLayoutId id="2147515668" r:id="rId8"/>
    <p:sldLayoutId id="2147515669" r:id="rId9"/>
    <p:sldLayoutId id="2147515670" r:id="rId10"/>
    <p:sldLayoutId id="214751567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4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487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74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2985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766" indent="-26776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8723" indent="-23607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527" indent="-23607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162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5201" indent="-19332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6633" indent="-24539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39963" indent="-21333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59958" indent="-21333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79975" indent="-21333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3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66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32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66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99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33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65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067" tIns="52038" rIns="104067" bIns="520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20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067" tIns="52038" rIns="104067" bIns="520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770" y="704958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0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770" y="1935295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067" tIns="52038" rIns="104067" bIns="52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3/14/2023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16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7" y="20335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1196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685" r:id="rId1"/>
    <p:sldLayoutId id="2147515686" r:id="rId2"/>
    <p:sldLayoutId id="2147515687" r:id="rId3"/>
    <p:sldLayoutId id="2147515688" r:id="rId4"/>
    <p:sldLayoutId id="2147515689" r:id="rId5"/>
    <p:sldLayoutId id="2147515690" r:id="rId6"/>
    <p:sldLayoutId id="2147515691" r:id="rId7"/>
    <p:sldLayoutId id="2147515692" r:id="rId8"/>
    <p:sldLayoutId id="2147515693" r:id="rId9"/>
    <p:sldLayoutId id="2147515694" r:id="rId10"/>
    <p:sldLayoutId id="214751569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6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26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05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06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7906" indent="-26790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087" indent="-2362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058" indent="-2362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5861" indent="-19340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070" indent="-19340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696" indent="-24552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139" indent="-21345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302" indent="-21345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487" indent="-21345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8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4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80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6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2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8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  <a:prstGeom prst="rect">
            <a:avLst/>
          </a:prstGeom>
        </p:spPr>
        <p:txBody>
          <a:bodyPr vert="horz" lIns="121714" tIns="60858" rIns="121714" bIns="60858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36"/>
            <a:ext cx="10971372" cy="4527011"/>
          </a:xfrm>
          <a:prstGeom prst="rect">
            <a:avLst/>
          </a:prstGeom>
        </p:spPr>
        <p:txBody>
          <a:bodyPr vert="horz" lIns="121714" tIns="60858" rIns="121714" bIns="60858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14" tIns="60858" rIns="121714" bIns="60858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340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340" fontAlgn="auto">
                <a:spcBef>
                  <a:spcPts val="0"/>
                </a:spcBef>
                <a:spcAft>
                  <a:spcPts val="0"/>
                </a:spcAft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129" y="6357824"/>
            <a:ext cx="3860297" cy="365210"/>
          </a:xfrm>
          <a:prstGeom prst="rect">
            <a:avLst/>
          </a:prstGeom>
        </p:spPr>
        <p:txBody>
          <a:bodyPr vert="horz" lIns="121714" tIns="60858" rIns="121714" bIns="60858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3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14" tIns="60858" rIns="121714" bIns="60858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340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340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11247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69" r:id="rId1"/>
    <p:sldLayoutId id="2147515770" r:id="rId2"/>
    <p:sldLayoutId id="2147515771" r:id="rId3"/>
    <p:sldLayoutId id="2147515772" r:id="rId4"/>
    <p:sldLayoutId id="2147515773" r:id="rId5"/>
    <p:sldLayoutId id="2147515774" r:id="rId6"/>
    <p:sldLayoutId id="2147515775" r:id="rId7"/>
    <p:sldLayoutId id="2147515776" r:id="rId8"/>
    <p:sldLayoutId id="2147515777" r:id="rId9"/>
    <p:sldLayoutId id="2147515778" r:id="rId10"/>
    <p:sldLayoutId id="2147515779" r:id="rId11"/>
  </p:sldLayoutIdLst>
  <p:txStyles>
    <p:titleStyle>
      <a:lvl1pPr algn="ctr" defTabSz="1218340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874" indent="-456874" algn="l" defTabSz="1218340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9903" indent="-380731" algn="l" defTabSz="1218340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2923" indent="-304583" algn="l" defTabSz="121834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092" indent="-304583" algn="l" defTabSz="1218340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262" indent="-304583" algn="l" defTabSz="1218340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429" indent="-304583" algn="l" defTabSz="121834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601" indent="-304583" algn="l" defTabSz="121834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8772" indent="-304583" algn="l" defTabSz="121834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7938" indent="-304583" algn="l" defTabSz="121834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169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340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514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679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849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016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185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355" algn="l" defTabSz="12183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794" tIns="60897" rIns="121794" bIns="6089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19"/>
            <a:ext cx="10971372" cy="4527011"/>
          </a:xfrm>
          <a:prstGeom prst="rect">
            <a:avLst/>
          </a:prstGeom>
        </p:spPr>
        <p:txBody>
          <a:bodyPr vert="horz" lIns="121794" tIns="60897" rIns="121794" bIns="6089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110" y="6357824"/>
            <a:ext cx="3860297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71715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781" r:id="rId1"/>
    <p:sldLayoutId id="2147515782" r:id="rId2"/>
    <p:sldLayoutId id="2147515783" r:id="rId3"/>
    <p:sldLayoutId id="2147515784" r:id="rId4"/>
    <p:sldLayoutId id="2147515785" r:id="rId5"/>
    <p:sldLayoutId id="2147515786" r:id="rId6"/>
    <p:sldLayoutId id="2147515787" r:id="rId7"/>
    <p:sldLayoutId id="2147515788" r:id="rId8"/>
    <p:sldLayoutId id="2147515789" r:id="rId9"/>
    <p:sldLayoutId id="2147515790" r:id="rId10"/>
    <p:sldLayoutId id="2147515791" r:id="rId11"/>
  </p:sldLayoutIdLst>
  <p:txStyles>
    <p:titleStyle>
      <a:lvl1pPr algn="ctr" defTabSz="1218463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20" indent="-456920" algn="l" defTabSz="1218463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001" indent="-380768" algn="l" defTabSz="1218463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07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305" indent="-304614" algn="l" defTabSz="1218463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535" indent="-304614" algn="l" defTabSz="1218463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764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99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227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8459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23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46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694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92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15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38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61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84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147" y="365210"/>
            <a:ext cx="10514231" cy="1325870"/>
          </a:xfrm>
          <a:prstGeom prst="rect">
            <a:avLst/>
          </a:prstGeom>
        </p:spPr>
        <p:txBody>
          <a:bodyPr vert="horz" lIns="91380" tIns="45690" rIns="91380" bIns="4569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147" y="1826048"/>
            <a:ext cx="10514231" cy="4352346"/>
          </a:xfrm>
          <a:prstGeom prst="rect">
            <a:avLst/>
          </a:prstGeom>
        </p:spPr>
        <p:txBody>
          <a:bodyPr vert="horz" lIns="91380" tIns="45690" rIns="91380" bIns="4569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145" y="6357822"/>
            <a:ext cx="2742843" cy="365210"/>
          </a:xfrm>
          <a:prstGeom prst="rect">
            <a:avLst/>
          </a:prstGeom>
        </p:spPr>
        <p:txBody>
          <a:bodyPr vert="horz" lIns="91380" tIns="45690" rIns="91380" bIns="4569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B6914A77-5833-4543-ADC1-7DAD02BE28D0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075" y="6357822"/>
            <a:ext cx="4114264" cy="365210"/>
          </a:xfrm>
          <a:prstGeom prst="rect">
            <a:avLst/>
          </a:prstGeom>
        </p:spPr>
        <p:txBody>
          <a:bodyPr vert="horz" lIns="91380" tIns="45690" rIns="91380" bIns="4569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09479" y="6357822"/>
            <a:ext cx="2742843" cy="365210"/>
          </a:xfrm>
          <a:prstGeom prst="rect">
            <a:avLst/>
          </a:prstGeom>
        </p:spPr>
        <p:txBody>
          <a:bodyPr vert="horz" lIns="91380" tIns="45690" rIns="91380" bIns="4569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86178890-DCAB-4AE6-AE60-6E3BB142AB23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53116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17" r:id="rId1"/>
    <p:sldLayoutId id="2147515818" r:id="rId2"/>
    <p:sldLayoutId id="2147515819" r:id="rId3"/>
    <p:sldLayoutId id="2147515820" r:id="rId4"/>
    <p:sldLayoutId id="2147515821" r:id="rId5"/>
    <p:sldLayoutId id="2147515822" r:id="rId6"/>
    <p:sldLayoutId id="2147515823" r:id="rId7"/>
    <p:sldLayoutId id="2147515824" r:id="rId8"/>
    <p:sldLayoutId id="2147515825" r:id="rId9"/>
    <p:sldLayoutId id="2147515826" r:id="rId10"/>
    <p:sldLayoutId id="2147515827" r:id="rId11"/>
  </p:sldLayoutIdLst>
  <p:txStyles>
    <p:titleStyle>
      <a:lvl1pPr algn="l" defTabSz="914185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46" indent="-228546" algn="l" defTabSz="914185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638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730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822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915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006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100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90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83" indent="-228546" algn="l" defTabSz="914185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2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5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6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9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60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52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45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36" algn="l" defTabSz="914185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1"/>
            <a:ext cx="10971372" cy="1143265"/>
          </a:xfrm>
          <a:prstGeom prst="rect">
            <a:avLst/>
          </a:prstGeom>
        </p:spPr>
        <p:txBody>
          <a:bodyPr vert="horz" lIns="121794" tIns="60897" rIns="121794" bIns="60897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600616"/>
            <a:ext cx="10971372" cy="4527011"/>
          </a:xfrm>
          <a:prstGeom prst="rect">
            <a:avLst/>
          </a:prstGeom>
        </p:spPr>
        <p:txBody>
          <a:bodyPr vert="horz" lIns="121794" tIns="60897" rIns="121794" bIns="60897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0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4C71EC6-210F-42DE-9C53-41977AD35B3D}" type="datetimeFigureOut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14.03.2023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102" y="6357824"/>
            <a:ext cx="3860297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4"/>
            <a:ext cx="2844430" cy="365210"/>
          </a:xfrm>
          <a:prstGeom prst="rect">
            <a:avLst/>
          </a:prstGeom>
        </p:spPr>
        <p:txBody>
          <a:bodyPr vert="horz" lIns="121794" tIns="60897" rIns="121794" bIns="60897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8463" fontAlgn="auto">
              <a:spcBef>
                <a:spcPts val="0"/>
              </a:spcBef>
              <a:spcAft>
                <a:spcPts val="0"/>
              </a:spcAft>
              <a:defRPr/>
            </a:pPr>
            <a:fld id="{B19B0651-EE4F-4900-A07F-96A6BFA9D0F0}" type="slidenum">
              <a:rPr lang="ru-RU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1218463" fontAlgn="auto">
                <a:spcBef>
                  <a:spcPts val="0"/>
                </a:spcBef>
                <a:spcAft>
                  <a:spcPts val="0"/>
                </a:spcAft>
                <a:defRPr/>
              </a:pPr>
              <a:t>‹#›</a:t>
            </a:fld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67094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841" r:id="rId1"/>
    <p:sldLayoutId id="2147515842" r:id="rId2"/>
    <p:sldLayoutId id="2147515843" r:id="rId3"/>
    <p:sldLayoutId id="2147515844" r:id="rId4"/>
    <p:sldLayoutId id="2147515845" r:id="rId5"/>
    <p:sldLayoutId id="2147515846" r:id="rId6"/>
    <p:sldLayoutId id="2147515847" r:id="rId7"/>
    <p:sldLayoutId id="2147515848" r:id="rId8"/>
    <p:sldLayoutId id="2147515849" r:id="rId9"/>
    <p:sldLayoutId id="2147515850" r:id="rId10"/>
    <p:sldLayoutId id="2147515851" r:id="rId11"/>
  </p:sldLayoutIdLst>
  <p:txStyles>
    <p:titleStyle>
      <a:lvl1pPr algn="ctr" defTabSz="1218463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20" indent="-456920" algn="l" defTabSz="1218463" rtl="0" eaLnBrk="1" latinLnBrk="0" hangingPunct="1">
        <a:spcBef>
          <a:spcPct val="20000"/>
        </a:spcBef>
        <a:buFont typeface="Arial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90001" indent="-380768" algn="l" defTabSz="1218463" rtl="0" eaLnBrk="1" latinLnBrk="0" hangingPunct="1">
        <a:spcBef>
          <a:spcPct val="20000"/>
        </a:spcBef>
        <a:buFont typeface="Arial" pitchFamily="34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07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305" indent="-304614" algn="l" defTabSz="1218463" rtl="0" eaLnBrk="1" latinLnBrk="0" hangingPunct="1">
        <a:spcBef>
          <a:spcPct val="20000"/>
        </a:spcBef>
        <a:buFont typeface="Arial" pitchFamily="34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1535" indent="-304614" algn="l" defTabSz="1218463" rtl="0" eaLnBrk="1" latinLnBrk="0" hangingPunct="1">
        <a:spcBef>
          <a:spcPct val="20000"/>
        </a:spcBef>
        <a:buFont typeface="Arial" pitchFamily="34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764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995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227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8459" indent="-304614" algn="l" defTabSz="1218463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23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46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694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921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15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382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461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843" algn="l" defTabSz="121846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9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9.xml"/><Relationship Id="rId5" Type="http://schemas.openxmlformats.org/officeDocument/2006/relationships/image" Target="../media/image35.png"/><Relationship Id="rId4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4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gif"/><Relationship Id="rId13" Type="http://schemas.openxmlformats.org/officeDocument/2006/relationships/image" Target="../media/image15.gif"/><Relationship Id="rId18" Type="http://schemas.openxmlformats.org/officeDocument/2006/relationships/image" Target="../media/image20.gif"/><Relationship Id="rId3" Type="http://schemas.openxmlformats.org/officeDocument/2006/relationships/image" Target="../media/image5.gif"/><Relationship Id="rId7" Type="http://schemas.openxmlformats.org/officeDocument/2006/relationships/image" Target="../media/image9.gif"/><Relationship Id="rId12" Type="http://schemas.openxmlformats.org/officeDocument/2006/relationships/image" Target="../media/image14.gif"/><Relationship Id="rId17" Type="http://schemas.openxmlformats.org/officeDocument/2006/relationships/image" Target="../media/image19.gif"/><Relationship Id="rId2" Type="http://schemas.openxmlformats.org/officeDocument/2006/relationships/image" Target="../media/image4.png"/><Relationship Id="rId16" Type="http://schemas.openxmlformats.org/officeDocument/2006/relationships/image" Target="../media/image18.gif"/><Relationship Id="rId20" Type="http://schemas.openxmlformats.org/officeDocument/2006/relationships/image" Target="../media/image22.gif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8.gif"/><Relationship Id="rId11" Type="http://schemas.openxmlformats.org/officeDocument/2006/relationships/image" Target="../media/image13.gif"/><Relationship Id="rId5" Type="http://schemas.openxmlformats.org/officeDocument/2006/relationships/image" Target="../media/image7.gif"/><Relationship Id="rId15" Type="http://schemas.openxmlformats.org/officeDocument/2006/relationships/image" Target="../media/image17.gif"/><Relationship Id="rId10" Type="http://schemas.openxmlformats.org/officeDocument/2006/relationships/image" Target="../media/image12.gif"/><Relationship Id="rId19" Type="http://schemas.openxmlformats.org/officeDocument/2006/relationships/image" Target="../media/image21.gif"/><Relationship Id="rId4" Type="http://schemas.openxmlformats.org/officeDocument/2006/relationships/image" Target="../media/image6.gif"/><Relationship Id="rId9" Type="http://schemas.openxmlformats.org/officeDocument/2006/relationships/image" Target="../media/image11.gif"/><Relationship Id="rId14" Type="http://schemas.openxmlformats.org/officeDocument/2006/relationships/image" Target="../media/image16.gi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7.xml"/><Relationship Id="rId5" Type="http://schemas.openxmlformats.org/officeDocument/2006/relationships/image" Target="../media/image25.png"/><Relationship Id="rId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25.png"/><Relationship Id="rId4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6.xml"/><Relationship Id="rId5" Type="http://schemas.openxmlformats.org/officeDocument/2006/relationships/image" Target="../media/image25.png"/><Relationship Id="rId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23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1986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1884" indent="-285350" defTabSz="1031986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364" indent="-228274" defTabSz="1031986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7907" indent="-228274" defTabSz="1031986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442" indent="-228274" defTabSz="1031986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0990" indent="-228274" defTabSz="1031986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7542" indent="-228274" defTabSz="1031986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4082" indent="-228274" defTabSz="1031986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0639" indent="-228274" defTabSz="1031986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42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42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42" y="21435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42" y="6645298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42" y="657400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42" y="6502527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4945" tIns="52481" rIns="104945" bIns="52481" anchor="ctr"/>
          <a:lstStyle/>
          <a:p>
            <a:pPr algn="ctr" defTabSz="1031986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82" y="2291544"/>
            <a:ext cx="12190413" cy="12909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4945" tIns="52481" rIns="104945" bIns="52481">
            <a:spAutoFit/>
          </a:bodyPr>
          <a:lstStyle/>
          <a:p>
            <a:pPr algn="ctr" defTabSz="1075502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502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15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марта 2023 года</a:t>
            </a:r>
          </a:p>
          <a:p>
            <a:pPr algn="ctr" defTabSz="1075502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502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31" y="383834"/>
            <a:ext cx="12171715" cy="706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4945" tIns="52481" rIns="104945" bIns="52481">
            <a:spAutoFit/>
          </a:bodyPr>
          <a:lstStyle/>
          <a:p>
            <a:pPr algn="ctr" defTabSz="1075502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502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5096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27724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34" y="1734020"/>
            <a:ext cx="12188825" cy="51231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6" name="Picture 5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58" t="37443" r="62946" b="27222"/>
          <a:stretch/>
        </p:blipFill>
        <p:spPr bwMode="auto">
          <a:xfrm>
            <a:off x="6533" y="2798434"/>
            <a:ext cx="2885518" cy="1674443"/>
          </a:xfrm>
          <a:prstGeom prst="rect">
            <a:avLst/>
          </a:prstGeom>
          <a:noFill/>
          <a:ln w="952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28" name="Таблица 427">
            <a:extLst>
              <a:ext uri="{FF2B5EF4-FFF2-40B4-BE49-F238E27FC236}">
                <a16:creationId xmlns="" xmlns:a16="http://schemas.microsoft.com/office/drawing/2014/main" id="{7BD17560-24AB-4085-9401-2FD6087B34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8252188"/>
              </p:ext>
            </p:extLst>
          </p:nvPr>
        </p:nvGraphicFramePr>
        <p:xfrm>
          <a:off x="2925077" y="759730"/>
          <a:ext cx="9160764" cy="109956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024300">
                  <a:extLst>
                    <a:ext uri="{9D8B030D-6E8A-4147-A177-3AD203B41FA5}">
                      <a16:colId xmlns="" xmlns:a16="http://schemas.microsoft.com/office/drawing/2014/main" val="935839010"/>
                    </a:ext>
                  </a:extLst>
                </a:gridCol>
                <a:gridCol w="573593">
                  <a:extLst>
                    <a:ext uri="{9D8B030D-6E8A-4147-A177-3AD203B41FA5}">
                      <a16:colId xmlns="" xmlns:a16="http://schemas.microsoft.com/office/drawing/2014/main" val="3624060115"/>
                    </a:ext>
                  </a:extLst>
                </a:gridCol>
                <a:gridCol w="640331">
                  <a:extLst>
                    <a:ext uri="{9D8B030D-6E8A-4147-A177-3AD203B41FA5}">
                      <a16:colId xmlns="" xmlns:a16="http://schemas.microsoft.com/office/drawing/2014/main" val="3138841617"/>
                    </a:ext>
                  </a:extLst>
                </a:gridCol>
                <a:gridCol w="485741">
                  <a:extLst>
                    <a:ext uri="{9D8B030D-6E8A-4147-A177-3AD203B41FA5}">
                      <a16:colId xmlns="" xmlns:a16="http://schemas.microsoft.com/office/drawing/2014/main" val="3973663687"/>
                    </a:ext>
                  </a:extLst>
                </a:gridCol>
                <a:gridCol w="828720">
                  <a:extLst>
                    <a:ext uri="{9D8B030D-6E8A-4147-A177-3AD203B41FA5}">
                      <a16:colId xmlns="" xmlns:a16="http://schemas.microsoft.com/office/drawing/2014/main" val="1850261530"/>
                    </a:ext>
                  </a:extLst>
                </a:gridCol>
                <a:gridCol w="860769">
                  <a:extLst>
                    <a:ext uri="{9D8B030D-6E8A-4147-A177-3AD203B41FA5}">
                      <a16:colId xmlns="" xmlns:a16="http://schemas.microsoft.com/office/drawing/2014/main" val="1388489141"/>
                    </a:ext>
                  </a:extLst>
                </a:gridCol>
                <a:gridCol w="1380633">
                  <a:extLst>
                    <a:ext uri="{9D8B030D-6E8A-4147-A177-3AD203B41FA5}">
                      <a16:colId xmlns="" xmlns:a16="http://schemas.microsoft.com/office/drawing/2014/main" val="902352844"/>
                    </a:ext>
                  </a:extLst>
                </a:gridCol>
                <a:gridCol w="986380">
                  <a:extLst>
                    <a:ext uri="{9D8B030D-6E8A-4147-A177-3AD203B41FA5}">
                      <a16:colId xmlns="" xmlns:a16="http://schemas.microsoft.com/office/drawing/2014/main" val="3929854928"/>
                    </a:ext>
                  </a:extLst>
                </a:gridCol>
                <a:gridCol w="769947">
                  <a:extLst>
                    <a:ext uri="{9D8B030D-6E8A-4147-A177-3AD203B41FA5}">
                      <a16:colId xmlns="" xmlns:a16="http://schemas.microsoft.com/office/drawing/2014/main" val="2744305664"/>
                    </a:ext>
                  </a:extLst>
                </a:gridCol>
                <a:gridCol w="800142">
                  <a:extLst>
                    <a:ext uri="{9D8B030D-6E8A-4147-A177-3AD203B41FA5}">
                      <a16:colId xmlns="" xmlns:a16="http://schemas.microsoft.com/office/drawing/2014/main" val="2387366401"/>
                    </a:ext>
                  </a:extLst>
                </a:gridCol>
                <a:gridCol w="810208">
                  <a:extLst>
                    <a:ext uri="{9D8B030D-6E8A-4147-A177-3AD203B41FA5}">
                      <a16:colId xmlns="" xmlns:a16="http://schemas.microsoft.com/office/drawing/2014/main" val="3548019371"/>
                    </a:ext>
                  </a:extLst>
                </a:gridCol>
              </a:tblGrid>
              <a:tr h="381548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Характеристика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населенных пунктов в зоне возможного подтопления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Уровень подтопления, см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Домов/приусадебных участков  в зоне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подтопления, шт.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Население в зоне ЧС,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чел.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Протяжённость затопленных дорог, м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мостов в зоне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затопления,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ПОО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 </a:t>
                      </a: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зоне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подтопления,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СЗО 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 зоне 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</a:t>
                      </a:r>
                      <a:r>
                        <a:rPr lang="ru-RU" sz="900" b="0" kern="120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одтопления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2453028"/>
                  </a:ext>
                </a:extLst>
              </a:tr>
              <a:tr h="4431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Название 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населенных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пунктов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Количество домов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Население, чел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Детей, чел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216417777"/>
                  </a:ext>
                </a:extLst>
              </a:tr>
              <a:tr h="13744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с. </a:t>
                      </a:r>
                      <a:r>
                        <a:rPr lang="ru-RU" sz="900" b="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Кият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296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0/0</a:t>
                      </a:r>
                      <a:endParaRPr lang="ru-RU" sz="900" b="0" baseline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54964512"/>
                  </a:ext>
                </a:extLst>
              </a:tr>
              <a:tr h="13744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endParaRPr kumimoji="0" lang="ru-RU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296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544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290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0/0</a:t>
                      </a:r>
                      <a:endParaRPr lang="ru-RU" sz="900" b="0" baseline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58488328"/>
                  </a:ext>
                </a:extLst>
              </a:tr>
            </a:tbl>
          </a:graphicData>
        </a:graphic>
      </p:graphicFrame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2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39" tIns="38920" rIns="77839" bIns="38920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ПОСЛЕДСТВИЙ (МОДЕЛЬ) ПОДТОПЛЕНИЯ НИЗКОВОДНОГО МОСТА</a:t>
            </a:r>
            <a:endParaRPr lang="ru-RU" i="1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С</a:t>
            </a:r>
            <a:r>
              <a:rPr lang="ru-RU" alt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КИЯТ БУИНСКОГО РАЙОНА РЕСПУБЛИКИ ТАТАРСТАН</a:t>
            </a:r>
          </a:p>
          <a:p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(НА 15.03.2023)</a:t>
            </a:r>
            <a:endParaRPr lang="ru-RU" alt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6534" y="965401"/>
            <a:ext cx="2889861" cy="159774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/>
          <a:lstStyle/>
          <a:p>
            <a:pPr algn="ctr" defTabSz="914217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graphicFrame>
        <p:nvGraphicFramePr>
          <p:cNvPr id="435" name="Таблица 4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9627639"/>
              </p:ext>
            </p:extLst>
          </p:nvPr>
        </p:nvGraphicFramePr>
        <p:xfrm>
          <a:off x="10410366" y="2449247"/>
          <a:ext cx="1716850" cy="1722940"/>
        </p:xfrm>
        <a:graphic>
          <a:graphicData uri="http://schemas.openxmlformats.org/drawingml/2006/table">
            <a:tbl>
              <a:tblPr/>
              <a:tblGrid>
                <a:gridCol w="17168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2848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Временный </a:t>
                      </a:r>
                      <a:r>
                        <a:rPr lang="ru-RU" sz="1000" b="1" kern="1200" dirty="0" err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гидропост</a:t>
                      </a: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err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Кият</a:t>
                      </a:r>
                      <a:endParaRPr lang="ru-RU" sz="1000" b="1" kern="120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543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Уровень ОЯ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290 см </a:t>
                      </a:r>
                      <a:endParaRPr lang="ru-RU" sz="1000" b="1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763591">
                <a:tc>
                  <a:txBody>
                    <a:bodyPr/>
                    <a:lstStyle/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10 марта 270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11 марта 270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 марта 270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13 марта 275 (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+5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14 марта 285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(+10)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5436">
                <a:tc>
                  <a:txBody>
                    <a:bodyPr/>
                    <a:lstStyle/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Прогноз на </a:t>
                      </a:r>
                      <a:r>
                        <a:rPr kumimoji="0" lang="ru-RU" sz="1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15.03.2023</a:t>
                      </a:r>
                      <a:endParaRPr kumimoji="0" lang="ru-RU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300 (+20) см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50" name="AutoShape 9"/>
          <p:cNvSpPr>
            <a:spLocks noChangeArrowheads="1"/>
          </p:cNvSpPr>
          <p:nvPr/>
        </p:nvSpPr>
        <p:spPr bwMode="auto">
          <a:xfrm>
            <a:off x="7294908" y="3900280"/>
            <a:ext cx="169385" cy="126638"/>
          </a:xfrm>
          <a:prstGeom prst="triangle">
            <a:avLst>
              <a:gd name="adj" fmla="val 49991"/>
            </a:avLst>
          </a:prstGeom>
          <a:solidFill>
            <a:srgbClr val="00B05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1235" tIns="45615" rIns="91235" bIns="45615" anchor="ctr"/>
          <a:lstStyle/>
          <a:p>
            <a:pPr defTabSz="914217" fontAlgn="auto">
              <a:spcBef>
                <a:spcPts val="0"/>
              </a:spcBef>
              <a:spcAft>
                <a:spcPts val="0"/>
              </a:spcAft>
            </a:pPr>
            <a:endParaRPr lang="ru-RU" sz="14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4" name="Прямоугольник 463"/>
          <p:cNvSpPr/>
          <p:nvPr/>
        </p:nvSpPr>
        <p:spPr>
          <a:xfrm>
            <a:off x="-7932" y="2515607"/>
            <a:ext cx="2899985" cy="2736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5040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Карта высот</a:t>
            </a:r>
          </a:p>
        </p:txBody>
      </p:sp>
      <p:sp>
        <p:nvSpPr>
          <p:cNvPr id="468" name="Rectangle 8"/>
          <p:cNvSpPr>
            <a:spLocks noChangeArrowheads="1"/>
          </p:cNvSpPr>
          <p:nvPr/>
        </p:nvSpPr>
        <p:spPr bwMode="auto">
          <a:xfrm>
            <a:off x="1721321" y="3466752"/>
            <a:ext cx="406922" cy="164301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 lIns="40751" tIns="20377" rIns="40751" bIns="20377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6211" fontAlgn="auto">
              <a:spcAft>
                <a:spcPts val="0"/>
              </a:spcAft>
            </a:pPr>
            <a:r>
              <a:rPr lang="ru-RU" altLang="ru-RU" sz="800" b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Кият</a:t>
            </a:r>
            <a:r>
              <a:rPr lang="ru-RU" altLang="ru-RU" sz="8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470" name="TextBox 1287"/>
          <p:cNvSpPr txBox="1">
            <a:spLocks noChangeArrowheads="1"/>
          </p:cNvSpPr>
          <p:nvPr/>
        </p:nvSpPr>
        <p:spPr bwMode="auto">
          <a:xfrm rot="3038615">
            <a:off x="4294767" y="2776842"/>
            <a:ext cx="844851" cy="27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128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200" dirty="0" smtClean="0">
                <a:solidFill>
                  <a:srgbClr val="0000FF"/>
                </a:solidFill>
                <a:latin typeface="Arial" charset="0"/>
                <a:cs typeface="+mn-cs"/>
              </a:rPr>
              <a:t>Р. </a:t>
            </a:r>
            <a:r>
              <a:rPr lang="ru-RU" altLang="ru-RU" sz="1200" dirty="0" err="1" smtClean="0">
                <a:solidFill>
                  <a:srgbClr val="0000FF"/>
                </a:solidFill>
                <a:latin typeface="Arial" charset="0"/>
                <a:cs typeface="+mn-cs"/>
              </a:rPr>
              <a:t>Свияга</a:t>
            </a:r>
            <a:endParaRPr lang="ru-RU" altLang="ru-RU" sz="1200" dirty="0">
              <a:solidFill>
                <a:srgbClr val="0000FF"/>
              </a:solidFill>
              <a:latin typeface="Arial" charset="0"/>
              <a:cs typeface="+mn-cs"/>
            </a:endParaRPr>
          </a:p>
        </p:txBody>
      </p:sp>
      <p:cxnSp>
        <p:nvCxnSpPr>
          <p:cNvPr id="471" name="Прямая со стрелкой 470"/>
          <p:cNvCxnSpPr>
            <a:cxnSpLocks/>
          </p:cNvCxnSpPr>
          <p:nvPr/>
        </p:nvCxnSpPr>
        <p:spPr bwMode="auto">
          <a:xfrm flipH="1" flipV="1">
            <a:off x="4165059" y="2654235"/>
            <a:ext cx="611941" cy="733952"/>
          </a:xfrm>
          <a:prstGeom prst="straightConnector1">
            <a:avLst/>
          </a:prstGeom>
          <a:ln w="25400">
            <a:solidFill>
              <a:srgbClr val="0102FA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Rectangle 152"/>
          <p:cNvSpPr>
            <a:spLocks noChangeArrowheads="1"/>
          </p:cNvSpPr>
          <p:nvPr/>
        </p:nvSpPr>
        <p:spPr bwMode="auto">
          <a:xfrm>
            <a:off x="10452331" y="6077921"/>
            <a:ext cx="1728562" cy="539733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2568" tIns="0" rIns="22568" bIns="0" anchor="ctr">
            <a:spAutoFit/>
          </a:bodyPr>
          <a:lstStyle>
            <a:lvl1pPr defTabSz="20304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ГУ МЧС России по Республике Татарстан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АРМ № 9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10.00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14.03.2023</a:t>
            </a:r>
            <a:endParaRPr lang="ru-RU" altLang="ru-RU" sz="7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Исп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.: Шарифуллин А.И.</a:t>
            </a:r>
            <a:endParaRPr lang="ru-RU" altLang="ru-RU" sz="7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Тел. 3621-4657</a:t>
            </a:r>
          </a:p>
        </p:txBody>
      </p:sp>
      <p:grpSp>
        <p:nvGrpSpPr>
          <p:cNvPr id="474" name="Группа 473"/>
          <p:cNvGrpSpPr/>
          <p:nvPr/>
        </p:nvGrpSpPr>
        <p:grpSpPr>
          <a:xfrm>
            <a:off x="9953214" y="4203801"/>
            <a:ext cx="2228852" cy="1885789"/>
            <a:chOff x="9953214" y="4195042"/>
            <a:chExt cx="2228852" cy="1881861"/>
          </a:xfrm>
        </p:grpSpPr>
        <p:sp>
          <p:nvSpPr>
            <p:cNvPr id="478" name="Rectangle 93"/>
            <p:cNvSpPr>
              <a:spLocks noChangeArrowheads="1"/>
            </p:cNvSpPr>
            <p:nvPr/>
          </p:nvSpPr>
          <p:spPr bwMode="auto">
            <a:xfrm>
              <a:off x="9953214" y="4195042"/>
              <a:ext cx="2228852" cy="1850368"/>
            </a:xfrm>
            <a:prstGeom prst="rect">
              <a:avLst/>
            </a:prstGeom>
            <a:solidFill>
              <a:sysClr val="window" lastClr="FFFFFF"/>
            </a:solidFill>
            <a:ln w="1905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561216" eaLnBrk="0" hangingPunct="0">
                <a:defRPr/>
              </a:pPr>
              <a:endParaRPr lang="ru-RU" altLang="ru-RU" sz="1100" ker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Text Box 97"/>
            <p:cNvSpPr txBox="1">
              <a:spLocks noChangeArrowheads="1"/>
            </p:cNvSpPr>
            <p:nvPr/>
          </p:nvSpPr>
          <p:spPr bwMode="auto">
            <a:xfrm>
              <a:off x="10121848" y="4195839"/>
              <a:ext cx="1888067" cy="3262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480" name="Text Box 97"/>
            <p:cNvSpPr txBox="1">
              <a:spLocks noChangeArrowheads="1"/>
            </p:cNvSpPr>
            <p:nvPr/>
          </p:nvSpPr>
          <p:spPr bwMode="auto">
            <a:xfrm>
              <a:off x="10243871" y="4786265"/>
              <a:ext cx="784436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</a:t>
              </a:r>
              <a:r>
                <a:rPr lang="ru-RU" altLang="ru-RU" sz="1000" b="0" kern="0" dirty="0" err="1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гидропост</a:t>
              </a:r>
              <a:endParaRPr lang="ru-RU" altLang="ru-RU" sz="1000" b="0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AutoShape 9"/>
            <p:cNvSpPr>
              <a:spLocks noChangeArrowheads="1"/>
            </p:cNvSpPr>
            <p:nvPr/>
          </p:nvSpPr>
          <p:spPr bwMode="auto">
            <a:xfrm>
              <a:off x="10003135" y="4836257"/>
              <a:ext cx="169407" cy="126609"/>
            </a:xfrm>
            <a:prstGeom prst="triangle">
              <a:avLst>
                <a:gd name="adj" fmla="val 49991"/>
              </a:avLst>
            </a:prstGeom>
            <a:solidFill>
              <a:srgbClr val="00B05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253" tIns="45623" rIns="91253" bIns="45623" anchor="ctr"/>
            <a:lstStyle/>
            <a:p>
              <a:pPr defTabSz="915040" eaLnBrk="0" hangingPunct="0"/>
              <a:endParaRPr lang="ru-RU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Прямоугольник 481"/>
            <p:cNvSpPr/>
            <p:nvPr/>
          </p:nvSpPr>
          <p:spPr bwMode="auto">
            <a:xfrm>
              <a:off x="10013685" y="5068305"/>
              <a:ext cx="150282" cy="150284"/>
            </a:xfrm>
            <a:prstGeom prst="rect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5040" eaLnBrk="0" hangingPunct="0">
                <a:defRPr/>
              </a:pPr>
              <a:endParaRPr lang="ru-RU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3" name="Прямоугольник 482"/>
            <p:cNvSpPr/>
            <p:nvPr/>
          </p:nvSpPr>
          <p:spPr bwMode="auto">
            <a:xfrm>
              <a:off x="10013685" y="5287209"/>
              <a:ext cx="148167" cy="133349"/>
            </a:xfrm>
            <a:prstGeom prst="rect">
              <a:avLst/>
            </a:prstGeom>
            <a:solidFill>
              <a:srgbClr val="0000FF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5040" eaLnBrk="0" hangingPunct="0">
                <a:defRPr/>
              </a:pPr>
              <a:endParaRPr lang="ru-RU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5" name="Text Box 97"/>
            <p:cNvSpPr txBox="1">
              <a:spLocks noChangeArrowheads="1"/>
            </p:cNvSpPr>
            <p:nvPr/>
          </p:nvSpPr>
          <p:spPr bwMode="auto">
            <a:xfrm>
              <a:off x="10243871" y="5030151"/>
              <a:ext cx="887029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подтоплено</a:t>
              </a:r>
            </a:p>
          </p:txBody>
        </p:sp>
        <p:sp>
          <p:nvSpPr>
            <p:cNvPr id="545" name="Text Box 97"/>
            <p:cNvSpPr txBox="1">
              <a:spLocks noChangeArrowheads="1"/>
            </p:cNvSpPr>
            <p:nvPr/>
          </p:nvSpPr>
          <p:spPr bwMode="auto">
            <a:xfrm>
              <a:off x="10243871" y="5240587"/>
              <a:ext cx="1920966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прогнозируется подтопление</a:t>
              </a:r>
            </a:p>
          </p:txBody>
        </p:sp>
        <p:sp>
          <p:nvSpPr>
            <p:cNvPr id="546" name="Text Box 97"/>
            <p:cNvSpPr txBox="1">
              <a:spLocks noChangeArrowheads="1"/>
            </p:cNvSpPr>
            <p:nvPr/>
          </p:nvSpPr>
          <p:spPr bwMode="auto">
            <a:xfrm>
              <a:off x="10121848" y="5402788"/>
              <a:ext cx="1553737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зона подтопления</a:t>
              </a:r>
            </a:p>
          </p:txBody>
        </p:sp>
        <p:sp>
          <p:nvSpPr>
            <p:cNvPr id="547" name="Полилиния 546"/>
            <p:cNvSpPr/>
            <p:nvPr/>
          </p:nvSpPr>
          <p:spPr>
            <a:xfrm>
              <a:off x="10038143" y="5511832"/>
              <a:ext cx="148568" cy="108099"/>
            </a:xfrm>
            <a:custGeom>
              <a:avLst/>
              <a:gdLst>
                <a:gd name="connsiteX0" fmla="*/ 0 w 325925"/>
                <a:gd name="connsiteY0" fmla="*/ 73060 h 244640"/>
                <a:gd name="connsiteX1" fmla="*/ 0 w 325925"/>
                <a:gd name="connsiteY1" fmla="*/ 73060 h 244640"/>
                <a:gd name="connsiteX2" fmla="*/ 262551 w 325925"/>
                <a:gd name="connsiteY2" fmla="*/ 236022 h 244640"/>
                <a:gd name="connsiteX3" fmla="*/ 325925 w 325925"/>
                <a:gd name="connsiteY3" fmla="*/ 199808 h 244640"/>
                <a:gd name="connsiteX4" fmla="*/ 298764 w 325925"/>
                <a:gd name="connsiteY4" fmla="*/ 54953 h 244640"/>
                <a:gd name="connsiteX5" fmla="*/ 280657 w 325925"/>
                <a:gd name="connsiteY5" fmla="*/ 27792 h 244640"/>
                <a:gd name="connsiteX6" fmla="*/ 226337 w 325925"/>
                <a:gd name="connsiteY6" fmla="*/ 632 h 244640"/>
                <a:gd name="connsiteX7" fmla="*/ 81481 w 325925"/>
                <a:gd name="connsiteY7" fmla="*/ 27792 h 244640"/>
                <a:gd name="connsiteX8" fmla="*/ 45267 w 325925"/>
                <a:gd name="connsiteY8" fmla="*/ 73060 h 244640"/>
                <a:gd name="connsiteX9" fmla="*/ 0 w 325925"/>
                <a:gd name="connsiteY9" fmla="*/ 73060 h 24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5" h="244640">
                  <a:moveTo>
                    <a:pt x="0" y="73060"/>
                  </a:moveTo>
                  <a:lnTo>
                    <a:pt x="0" y="73060"/>
                  </a:lnTo>
                  <a:cubicBezTo>
                    <a:pt x="87517" y="127381"/>
                    <a:pt x="169897" y="191019"/>
                    <a:pt x="262551" y="236022"/>
                  </a:cubicBezTo>
                  <a:cubicBezTo>
                    <a:pt x="314355" y="261184"/>
                    <a:pt x="317268" y="225779"/>
                    <a:pt x="325925" y="199808"/>
                  </a:cubicBezTo>
                  <a:cubicBezTo>
                    <a:pt x="322739" y="167949"/>
                    <a:pt x="321574" y="89169"/>
                    <a:pt x="298764" y="54953"/>
                  </a:cubicBezTo>
                  <a:cubicBezTo>
                    <a:pt x="292728" y="45899"/>
                    <a:pt x="288351" y="35486"/>
                    <a:pt x="280657" y="27792"/>
                  </a:cubicBezTo>
                  <a:cubicBezTo>
                    <a:pt x="263107" y="10241"/>
                    <a:pt x="248428" y="7995"/>
                    <a:pt x="226337" y="632"/>
                  </a:cubicBezTo>
                  <a:cubicBezTo>
                    <a:pt x="205508" y="2234"/>
                    <a:pt x="111594" y="-9850"/>
                    <a:pt x="81481" y="27792"/>
                  </a:cubicBezTo>
                  <a:cubicBezTo>
                    <a:pt x="46674" y="71301"/>
                    <a:pt x="105810" y="42789"/>
                    <a:pt x="45267" y="73060"/>
                  </a:cubicBezTo>
                  <a:cubicBezTo>
                    <a:pt x="36731" y="77328"/>
                    <a:pt x="7544" y="73060"/>
                    <a:pt x="0" y="73060"/>
                  </a:cubicBezTo>
                  <a:close/>
                </a:path>
              </a:pathLst>
            </a:custGeom>
            <a:solidFill>
              <a:srgbClr val="00B0F0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algn="ctr" defTabSz="915040" eaLnBrk="0" hangingPunct="0"/>
              <a:endParaRPr lang="ru-RU" sz="10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8" name="TextBox 5"/>
            <p:cNvSpPr txBox="1">
              <a:spLocks noChangeArrowheads="1"/>
            </p:cNvSpPr>
            <p:nvPr/>
          </p:nvSpPr>
          <p:spPr bwMode="auto">
            <a:xfrm>
              <a:off x="10944336" y="4531557"/>
              <a:ext cx="1154718" cy="238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41980" rIns="0" bIns="41980"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ru-RU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населенный пункт</a:t>
              </a:r>
            </a:p>
          </p:txBody>
        </p:sp>
        <p:sp>
          <p:nvSpPr>
            <p:cNvPr id="549" name="Прямоугольная выноска 548"/>
            <p:cNvSpPr>
              <a:spLocks noChangeArrowheads="1"/>
            </p:cNvSpPr>
            <p:nvPr/>
          </p:nvSpPr>
          <p:spPr bwMode="auto">
            <a:xfrm>
              <a:off x="10027366" y="4560929"/>
              <a:ext cx="840577" cy="203664"/>
            </a:xfrm>
            <a:prstGeom prst="wedgeRectCallout">
              <a:avLst>
                <a:gd name="adj1" fmla="val -7762"/>
                <a:gd name="adj2" fmla="val -3969"/>
              </a:avLst>
            </a:prstGeom>
            <a:solidFill>
              <a:srgbClr val="FFFF00"/>
            </a:solidFill>
            <a:ln w="9525" algn="ctr">
              <a:noFill/>
              <a:miter lim="800000"/>
              <a:headEnd/>
              <a:tailEnd/>
            </a:ln>
          </p:spPr>
          <p:txBody>
            <a:bodyPr wrap="square" lIns="49289" tIns="24647" rIns="49289" bIns="24647"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ru-RU" altLang="ru-RU" sz="1000" i="1" dirty="0" err="1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Курджиново</a:t>
              </a:r>
              <a:endParaRPr lang="ru-RU" altLang="ru-RU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10035342" y="5749131"/>
              <a:ext cx="148568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Text Box 97"/>
            <p:cNvSpPr txBox="1">
              <a:spLocks noChangeArrowheads="1"/>
            </p:cNvSpPr>
            <p:nvPr/>
          </p:nvSpPr>
          <p:spPr bwMode="auto">
            <a:xfrm>
              <a:off x="10125167" y="5568996"/>
              <a:ext cx="2039670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подтопленные автодороги</a:t>
              </a:r>
            </a:p>
          </p:txBody>
        </p:sp>
        <p:cxnSp>
          <p:nvCxnSpPr>
            <p:cNvPr id="552" name="Прямая соединительная линия 551"/>
            <p:cNvCxnSpPr/>
            <p:nvPr/>
          </p:nvCxnSpPr>
          <p:spPr>
            <a:xfrm>
              <a:off x="10038007" y="5930853"/>
              <a:ext cx="148568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" name="Text Box 97"/>
            <p:cNvSpPr txBox="1">
              <a:spLocks noChangeArrowheads="1"/>
            </p:cNvSpPr>
            <p:nvPr/>
          </p:nvSpPr>
          <p:spPr bwMode="auto">
            <a:xfrm>
              <a:off x="10127832" y="5750718"/>
              <a:ext cx="2039670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подтопленные ж/д пути</a:t>
              </a:r>
            </a:p>
          </p:txBody>
        </p:sp>
      </p:grpSp>
      <p:sp>
        <p:nvSpPr>
          <p:cNvPr id="554" name="Прямоугольная выноска 441"/>
          <p:cNvSpPr>
            <a:spLocks noChangeArrowheads="1"/>
          </p:cNvSpPr>
          <p:nvPr/>
        </p:nvSpPr>
        <p:spPr bwMode="auto">
          <a:xfrm>
            <a:off x="5194349" y="1956609"/>
            <a:ext cx="2127203" cy="554406"/>
          </a:xfrm>
          <a:prstGeom prst="wedgeRectCallout">
            <a:avLst>
              <a:gd name="adj1" fmla="val -6161"/>
              <a:gd name="adj2" fmla="val 291937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lIns="116620" tIns="58314" rIns="116620" bIns="58314"/>
          <a:lstStyle>
            <a:lvl1pPr defTabSz="9128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При уровне ОЯ </a:t>
            </a:r>
            <a:r>
              <a:rPr lang="ru-RU" altLang="ru-RU" sz="1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290 см</a:t>
            </a:r>
            <a:r>
              <a:rPr lang="ru-RU" altLang="ru-RU" sz="1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прогнозируется </a:t>
            </a:r>
            <a:r>
              <a:rPr lang="ru-RU" altLang="ru-RU" sz="1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подтопление низководного моста</a:t>
            </a:r>
            <a:endParaRPr lang="ru-RU" altLang="ru-RU" sz="1000" dirty="0">
              <a:solidFill>
                <a:prstClr val="black"/>
              </a:solidFill>
              <a:cs typeface="Times New Roman" pitchFamily="18" charset="0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ru-RU" altLang="ru-RU" sz="10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60" name="Прямоугольник 459"/>
          <p:cNvSpPr/>
          <p:nvPr/>
        </p:nvSpPr>
        <p:spPr>
          <a:xfrm>
            <a:off x="-2871" y="2789228"/>
            <a:ext cx="2899266" cy="16836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/>
          <a:lstStyle/>
          <a:p>
            <a:pPr algn="ctr" defTabSz="914217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cxnSp>
        <p:nvCxnSpPr>
          <p:cNvPr id="45" name="Прямая соединительная линия 44"/>
          <p:cNvCxnSpPr>
            <a:stCxn id="450" idx="4"/>
            <a:endCxn id="435" idx="1"/>
          </p:cNvCxnSpPr>
          <p:nvPr/>
        </p:nvCxnSpPr>
        <p:spPr>
          <a:xfrm flipV="1">
            <a:off x="7464292" y="3310716"/>
            <a:ext cx="2946074" cy="716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8"/>
          <p:cNvSpPr>
            <a:spLocks noChangeArrowheads="1"/>
          </p:cNvSpPr>
          <p:nvPr/>
        </p:nvSpPr>
        <p:spPr bwMode="auto">
          <a:xfrm>
            <a:off x="8974967" y="2919343"/>
            <a:ext cx="1152867" cy="203739"/>
          </a:xfrm>
          <a:prstGeom prst="rect">
            <a:avLst/>
          </a:prstGeom>
          <a:solidFill>
            <a:srgbClr val="FFFF00"/>
          </a:solidFill>
          <a:ln w="9525" algn="ctr">
            <a:noFill/>
            <a:miter lim="800000"/>
            <a:headEnd/>
            <a:tailEnd/>
          </a:ln>
          <a:extLst/>
        </p:spPr>
        <p:txBody>
          <a:bodyPr wrap="square" lIns="49319" tIns="24661" rIns="49319" bIns="24661">
            <a:spAutoFit/>
          </a:bodyPr>
          <a:lstStyle/>
          <a:p>
            <a:pPr algn="ctr" defTabSz="915040"/>
            <a:r>
              <a:rPr lang="ru-RU" altLang="ru-RU" sz="1000" i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Кият</a:t>
            </a:r>
            <a:r>
              <a:rPr lang="ru-RU" altLang="ru-RU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grpSp>
        <p:nvGrpSpPr>
          <p:cNvPr id="50" name="Группа 49"/>
          <p:cNvGrpSpPr/>
          <p:nvPr/>
        </p:nvGrpSpPr>
        <p:grpSpPr>
          <a:xfrm rot="18783442">
            <a:off x="7397939" y="3798951"/>
            <a:ext cx="266762" cy="166122"/>
            <a:chOff x="4699000" y="4419600"/>
            <a:chExt cx="266700" cy="203200"/>
          </a:xfrm>
        </p:grpSpPr>
        <p:sp>
          <p:nvSpPr>
            <p:cNvPr id="51" name="Полилиния 50"/>
            <p:cNvSpPr/>
            <p:nvPr/>
          </p:nvSpPr>
          <p:spPr>
            <a:xfrm>
              <a:off x="4699000" y="4419600"/>
              <a:ext cx="266700" cy="76200"/>
            </a:xfrm>
            <a:custGeom>
              <a:avLst/>
              <a:gdLst>
                <a:gd name="connsiteX0" fmla="*/ 0 w 266700"/>
                <a:gd name="connsiteY0" fmla="*/ 0 h 76200"/>
                <a:gd name="connsiteX1" fmla="*/ 76200 w 266700"/>
                <a:gd name="connsiteY1" fmla="*/ 63500 h 76200"/>
                <a:gd name="connsiteX2" fmla="*/ 215900 w 266700"/>
                <a:gd name="connsiteY2" fmla="*/ 76200 h 76200"/>
                <a:gd name="connsiteX3" fmla="*/ 266700 w 266700"/>
                <a:gd name="connsiteY3" fmla="*/ 254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76200">
                  <a:moveTo>
                    <a:pt x="0" y="0"/>
                  </a:moveTo>
                  <a:lnTo>
                    <a:pt x="76200" y="63500"/>
                  </a:lnTo>
                  <a:lnTo>
                    <a:pt x="215900" y="76200"/>
                  </a:lnTo>
                  <a:lnTo>
                    <a:pt x="266700" y="25400"/>
                  </a:lnTo>
                </a:path>
              </a:pathLst>
            </a:cu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42946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91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837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783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729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674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620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566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217"/>
              <a:endParaRPr lang="ru-RU" sz="1800">
                <a:solidFill>
                  <a:prstClr val="black"/>
                </a:solidFill>
              </a:endParaRPr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4711700" y="4559300"/>
              <a:ext cx="254000" cy="63500"/>
            </a:xfrm>
            <a:custGeom>
              <a:avLst/>
              <a:gdLst>
                <a:gd name="connsiteX0" fmla="*/ 0 w 254000"/>
                <a:gd name="connsiteY0" fmla="*/ 63500 h 63500"/>
                <a:gd name="connsiteX1" fmla="*/ 38100 w 254000"/>
                <a:gd name="connsiteY1" fmla="*/ 0 h 63500"/>
                <a:gd name="connsiteX2" fmla="*/ 203200 w 254000"/>
                <a:gd name="connsiteY2" fmla="*/ 12700 h 63500"/>
                <a:gd name="connsiteX3" fmla="*/ 254000 w 254000"/>
                <a:gd name="connsiteY3" fmla="*/ 5080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0" h="63500">
                  <a:moveTo>
                    <a:pt x="0" y="63500"/>
                  </a:moveTo>
                  <a:lnTo>
                    <a:pt x="38100" y="0"/>
                  </a:lnTo>
                  <a:lnTo>
                    <a:pt x="203200" y="12700"/>
                  </a:lnTo>
                  <a:lnTo>
                    <a:pt x="254000" y="50800"/>
                  </a:lnTo>
                </a:path>
              </a:pathLst>
            </a:cu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42946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91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837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783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729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674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620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566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217"/>
              <a:endParaRPr lang="ru-RU" sz="1800">
                <a:solidFill>
                  <a:prstClr val="black"/>
                </a:solidFill>
              </a:endParaRPr>
            </a:p>
          </p:txBody>
        </p:sp>
      </p:grpSp>
      <p:pic>
        <p:nvPicPr>
          <p:cNvPr id="44" name="Picture 2" descr="X:\15. ЦУКС\12. ОДС\13. Общая\2023\03. март\13.03.2023 А.Р. Сунагатов\АРМ-9\скрины Аделя\Screenshot_20230313_095536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35" t="42094" r="51033" b="27284"/>
          <a:stretch/>
        </p:blipFill>
        <p:spPr bwMode="auto">
          <a:xfrm>
            <a:off x="6533" y="967191"/>
            <a:ext cx="2889860" cy="1533657"/>
          </a:xfrm>
          <a:prstGeom prst="rect">
            <a:avLst/>
          </a:prstGeom>
          <a:noFill/>
          <a:ln w="952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7" name="Прямоугольник 466"/>
          <p:cNvSpPr/>
          <p:nvPr/>
        </p:nvSpPr>
        <p:spPr>
          <a:xfrm>
            <a:off x="6530" y="733872"/>
            <a:ext cx="2887422" cy="233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5040" eaLnBrk="0" hangingPunct="0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метеопараметров</a:t>
            </a:r>
          </a:p>
        </p:txBody>
      </p:sp>
    </p:spTree>
    <p:extLst>
      <p:ext uri="{BB962C8B-B14F-4D97-AF65-F5344CB8AC3E}">
        <p14:creationId xmlns:p14="http://schemas.microsoft.com/office/powerpoint/2010/main" val="871464550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3" y="1080778"/>
            <a:ext cx="12198350" cy="5781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" name="Picture 2" descr="X:\15. ЦУКС\12. ОДС\13. Общая\2023\03. март\13.03.2023 А.Р. Сунагатов\АРМ-9\скрины Аделя\Screenshot_20230313_095536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435" t="42094" r="51033" b="27284"/>
          <a:stretch/>
        </p:blipFill>
        <p:spPr bwMode="auto">
          <a:xfrm>
            <a:off x="6533" y="967191"/>
            <a:ext cx="2889860" cy="1533657"/>
          </a:xfrm>
          <a:prstGeom prst="rect">
            <a:avLst/>
          </a:prstGeom>
          <a:noFill/>
          <a:ln w="952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87" t="36667" r="62589" b="27222"/>
          <a:stretch/>
        </p:blipFill>
        <p:spPr bwMode="auto">
          <a:xfrm>
            <a:off x="9583" y="2789228"/>
            <a:ext cx="2864950" cy="1683649"/>
          </a:xfrm>
          <a:prstGeom prst="rect">
            <a:avLst/>
          </a:prstGeom>
          <a:noFill/>
          <a:ln w="952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428" name="Таблица 427">
            <a:extLst>
              <a:ext uri="{FF2B5EF4-FFF2-40B4-BE49-F238E27FC236}">
                <a16:creationId xmlns="" xmlns:a16="http://schemas.microsoft.com/office/drawing/2014/main" id="{7BD17560-24AB-4085-9401-2FD6087B34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335423"/>
              </p:ext>
            </p:extLst>
          </p:nvPr>
        </p:nvGraphicFramePr>
        <p:xfrm>
          <a:off x="2925077" y="759730"/>
          <a:ext cx="9160764" cy="109956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024300">
                  <a:extLst>
                    <a:ext uri="{9D8B030D-6E8A-4147-A177-3AD203B41FA5}">
                      <a16:colId xmlns="" xmlns:a16="http://schemas.microsoft.com/office/drawing/2014/main" val="935839010"/>
                    </a:ext>
                  </a:extLst>
                </a:gridCol>
                <a:gridCol w="573593">
                  <a:extLst>
                    <a:ext uri="{9D8B030D-6E8A-4147-A177-3AD203B41FA5}">
                      <a16:colId xmlns="" xmlns:a16="http://schemas.microsoft.com/office/drawing/2014/main" val="3624060115"/>
                    </a:ext>
                  </a:extLst>
                </a:gridCol>
                <a:gridCol w="640331">
                  <a:extLst>
                    <a:ext uri="{9D8B030D-6E8A-4147-A177-3AD203B41FA5}">
                      <a16:colId xmlns="" xmlns:a16="http://schemas.microsoft.com/office/drawing/2014/main" val="3138841617"/>
                    </a:ext>
                  </a:extLst>
                </a:gridCol>
                <a:gridCol w="485741">
                  <a:extLst>
                    <a:ext uri="{9D8B030D-6E8A-4147-A177-3AD203B41FA5}">
                      <a16:colId xmlns="" xmlns:a16="http://schemas.microsoft.com/office/drawing/2014/main" val="3973663687"/>
                    </a:ext>
                  </a:extLst>
                </a:gridCol>
                <a:gridCol w="828720">
                  <a:extLst>
                    <a:ext uri="{9D8B030D-6E8A-4147-A177-3AD203B41FA5}">
                      <a16:colId xmlns="" xmlns:a16="http://schemas.microsoft.com/office/drawing/2014/main" val="1850261530"/>
                    </a:ext>
                  </a:extLst>
                </a:gridCol>
                <a:gridCol w="860769">
                  <a:extLst>
                    <a:ext uri="{9D8B030D-6E8A-4147-A177-3AD203B41FA5}">
                      <a16:colId xmlns="" xmlns:a16="http://schemas.microsoft.com/office/drawing/2014/main" val="1388489141"/>
                    </a:ext>
                  </a:extLst>
                </a:gridCol>
                <a:gridCol w="1380633">
                  <a:extLst>
                    <a:ext uri="{9D8B030D-6E8A-4147-A177-3AD203B41FA5}">
                      <a16:colId xmlns="" xmlns:a16="http://schemas.microsoft.com/office/drawing/2014/main" val="902352844"/>
                    </a:ext>
                  </a:extLst>
                </a:gridCol>
                <a:gridCol w="986380">
                  <a:extLst>
                    <a:ext uri="{9D8B030D-6E8A-4147-A177-3AD203B41FA5}">
                      <a16:colId xmlns="" xmlns:a16="http://schemas.microsoft.com/office/drawing/2014/main" val="3929854928"/>
                    </a:ext>
                  </a:extLst>
                </a:gridCol>
                <a:gridCol w="769947">
                  <a:extLst>
                    <a:ext uri="{9D8B030D-6E8A-4147-A177-3AD203B41FA5}">
                      <a16:colId xmlns="" xmlns:a16="http://schemas.microsoft.com/office/drawing/2014/main" val="2744305664"/>
                    </a:ext>
                  </a:extLst>
                </a:gridCol>
                <a:gridCol w="800142">
                  <a:extLst>
                    <a:ext uri="{9D8B030D-6E8A-4147-A177-3AD203B41FA5}">
                      <a16:colId xmlns="" xmlns:a16="http://schemas.microsoft.com/office/drawing/2014/main" val="2387366401"/>
                    </a:ext>
                  </a:extLst>
                </a:gridCol>
                <a:gridCol w="810208">
                  <a:extLst>
                    <a:ext uri="{9D8B030D-6E8A-4147-A177-3AD203B41FA5}">
                      <a16:colId xmlns="" xmlns:a16="http://schemas.microsoft.com/office/drawing/2014/main" val="3548019371"/>
                    </a:ext>
                  </a:extLst>
                </a:gridCol>
              </a:tblGrid>
              <a:tr h="381548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Характеристика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населенных пунктов в зоне возможного подтопления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Уровень подтопления, см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Домов/приусадебных участков  в зоне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подтопления, шт.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Население в зоне ЧС,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чел.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Протяжённость затопленных дорог, м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мостов в зоне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затопления,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ПОО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 </a:t>
                      </a: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зоне 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подтопления,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Количество СЗО 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 зоне </a:t>
                      </a:r>
                    </a:p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</a:t>
                      </a:r>
                      <a:r>
                        <a:rPr lang="ru-RU" sz="900" b="0" kern="120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одтопления</a:t>
                      </a:r>
                      <a:r>
                        <a:rPr lang="ru-RU" sz="9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, шт.</a:t>
                      </a: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kern="12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592453028"/>
                  </a:ext>
                </a:extLst>
              </a:tr>
              <a:tr h="44312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Название 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населенных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пунктов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Количество домов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Население, чел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Детей, чел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2216417777"/>
                  </a:ext>
                </a:extLst>
              </a:tr>
              <a:tr h="13744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с. </a:t>
                      </a:r>
                      <a:r>
                        <a:rPr lang="ru-RU" sz="900" b="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Черки-Бибкеево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0/0</a:t>
                      </a:r>
                      <a:endParaRPr lang="ru-RU" sz="900" b="0" baseline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254964512"/>
                  </a:ext>
                </a:extLst>
              </a:tr>
              <a:tr h="13744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endParaRPr kumimoji="0" lang="ru-RU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310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0/0</a:t>
                      </a:r>
                      <a:endParaRPr lang="ru-RU" sz="900" b="0" baseline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3658488328"/>
                  </a:ext>
                </a:extLst>
              </a:tr>
            </a:tbl>
          </a:graphicData>
        </a:graphic>
      </p:graphicFrame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2" y="-117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39" tIns="38920" rIns="77839" bIns="38920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ПОСЛЕДСТВИЙ (МОДЕЛЬ) ПОДТОПЛЕНИЯ НИЗКОВОДНОГО МОСТА</a:t>
            </a:r>
            <a:endParaRPr lang="ru-RU" i="1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С</a:t>
            </a:r>
            <a:r>
              <a:rPr lang="ru-RU" alt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ЧЕРКИ-КИЛЬДУРАЗЫ БУИНСКОГО РАЙОНА РЕСПУБЛИКИ ТАТАРСТАН</a:t>
            </a:r>
          </a:p>
          <a:p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(НА </a:t>
            </a:r>
            <a:r>
              <a:rPr lang="ru-RU" alt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15.03.2023)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6534" y="965401"/>
            <a:ext cx="2889861" cy="159774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/>
          <a:lstStyle/>
          <a:p>
            <a:pPr algn="ctr" defTabSz="914217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graphicFrame>
        <p:nvGraphicFramePr>
          <p:cNvPr id="435" name="Таблица 4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5037625"/>
              </p:ext>
            </p:extLst>
          </p:nvPr>
        </p:nvGraphicFramePr>
        <p:xfrm>
          <a:off x="10410366" y="2449247"/>
          <a:ext cx="1716850" cy="1722940"/>
        </p:xfrm>
        <a:graphic>
          <a:graphicData uri="http://schemas.openxmlformats.org/drawingml/2006/table">
            <a:tbl>
              <a:tblPr/>
              <a:tblGrid>
                <a:gridCol w="17168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2848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Временный </a:t>
                      </a:r>
                      <a:r>
                        <a:rPr lang="ru-RU" sz="1000" b="1" kern="1200" dirty="0" err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гидропост</a:t>
                      </a: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err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Черки-Кильдуразы</a:t>
                      </a: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543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Уровень ОЯ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310 см </a:t>
                      </a:r>
                      <a:endParaRPr lang="ru-RU" sz="1000" b="1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763591">
                <a:tc>
                  <a:txBody>
                    <a:bodyPr/>
                    <a:lstStyle/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10 марта 285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11 марта 285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12 марта 285 (0)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13 марта 290 (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+5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)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14 марта 300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(+10) </a:t>
                      </a: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см</a:t>
                      </a: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05436">
                <a:tc>
                  <a:txBody>
                    <a:bodyPr/>
                    <a:lstStyle/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Прогноз на </a:t>
                      </a:r>
                      <a:r>
                        <a:rPr kumimoji="0" lang="ru-RU" sz="10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15.03.2023</a:t>
                      </a:r>
                    </a:p>
                    <a:p>
                      <a:pPr marL="0" marR="0" lvl="0" indent="0" algn="ctr" defTabSz="30274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315 (+15) см</a:t>
                      </a:r>
                      <a:endParaRPr kumimoji="0" lang="ru-RU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35995" marR="35995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50" name="AutoShape 9"/>
          <p:cNvSpPr>
            <a:spLocks noChangeArrowheads="1"/>
          </p:cNvSpPr>
          <p:nvPr/>
        </p:nvSpPr>
        <p:spPr bwMode="auto">
          <a:xfrm>
            <a:off x="7568427" y="3964983"/>
            <a:ext cx="169385" cy="126638"/>
          </a:xfrm>
          <a:prstGeom prst="triangle">
            <a:avLst>
              <a:gd name="adj" fmla="val 49991"/>
            </a:avLst>
          </a:prstGeom>
          <a:solidFill>
            <a:srgbClr val="00B05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1235" tIns="45615" rIns="91235" bIns="45615" anchor="ctr"/>
          <a:lstStyle/>
          <a:p>
            <a:pPr defTabSz="914217" fontAlgn="auto">
              <a:spcBef>
                <a:spcPts val="0"/>
              </a:spcBef>
              <a:spcAft>
                <a:spcPts val="0"/>
              </a:spcAft>
            </a:pPr>
            <a:endParaRPr lang="ru-RU" sz="140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4" name="Прямоугольник 463"/>
          <p:cNvSpPr/>
          <p:nvPr/>
        </p:nvSpPr>
        <p:spPr>
          <a:xfrm>
            <a:off x="-7932" y="2515607"/>
            <a:ext cx="2899985" cy="2736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5040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Карта высот</a:t>
            </a:r>
          </a:p>
        </p:txBody>
      </p:sp>
      <p:sp>
        <p:nvSpPr>
          <p:cNvPr id="467" name="Прямоугольник 466"/>
          <p:cNvSpPr/>
          <p:nvPr/>
        </p:nvSpPr>
        <p:spPr>
          <a:xfrm>
            <a:off x="6530" y="733872"/>
            <a:ext cx="2887422" cy="233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5040" eaLnBrk="0" hangingPunct="0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метеопараметров</a:t>
            </a:r>
          </a:p>
        </p:txBody>
      </p:sp>
      <p:sp>
        <p:nvSpPr>
          <p:cNvPr id="468" name="Rectangle 8"/>
          <p:cNvSpPr>
            <a:spLocks noChangeArrowheads="1"/>
          </p:cNvSpPr>
          <p:nvPr/>
        </p:nvSpPr>
        <p:spPr bwMode="auto">
          <a:xfrm>
            <a:off x="685136" y="3739928"/>
            <a:ext cx="1096864" cy="164301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 lIns="40751" tIns="20377" rIns="40751" bIns="20377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6211" fontAlgn="auto">
              <a:spcAft>
                <a:spcPts val="0"/>
              </a:spcAft>
            </a:pPr>
            <a:r>
              <a:rPr lang="ru-RU" altLang="ru-RU" sz="800" b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Черки-Кильдуразы</a:t>
            </a:r>
            <a:r>
              <a:rPr lang="ru-RU" altLang="ru-RU" sz="8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469" name="Rectangle 8"/>
          <p:cNvSpPr>
            <a:spLocks noChangeArrowheads="1"/>
          </p:cNvSpPr>
          <p:nvPr/>
        </p:nvSpPr>
        <p:spPr bwMode="auto">
          <a:xfrm>
            <a:off x="4908271" y="3906283"/>
            <a:ext cx="1476961" cy="203739"/>
          </a:xfrm>
          <a:prstGeom prst="rect">
            <a:avLst/>
          </a:prstGeom>
          <a:solidFill>
            <a:srgbClr val="FFFF00"/>
          </a:solidFill>
          <a:ln w="9525" algn="ctr">
            <a:noFill/>
            <a:miter lim="800000"/>
            <a:headEnd/>
            <a:tailEnd/>
          </a:ln>
          <a:extLst/>
        </p:spPr>
        <p:txBody>
          <a:bodyPr wrap="square" lIns="49319" tIns="24661" rIns="49319" bIns="24661">
            <a:spAutoFit/>
          </a:bodyPr>
          <a:lstStyle/>
          <a:p>
            <a:pPr algn="ctr" defTabSz="915040"/>
            <a:r>
              <a:rPr lang="ru-RU" altLang="ru-RU" sz="1000" i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Черки-Кильдуразы</a:t>
            </a:r>
            <a:r>
              <a:rPr lang="ru-RU" altLang="ru-RU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470" name="TextBox 1287"/>
          <p:cNvSpPr txBox="1">
            <a:spLocks noChangeArrowheads="1"/>
          </p:cNvSpPr>
          <p:nvPr/>
        </p:nvSpPr>
        <p:spPr bwMode="auto">
          <a:xfrm rot="16200000">
            <a:off x="7037609" y="4995069"/>
            <a:ext cx="844851" cy="27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9128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200" dirty="0" smtClean="0">
                <a:solidFill>
                  <a:srgbClr val="0000FF"/>
                </a:solidFill>
                <a:latin typeface="Arial" charset="0"/>
                <a:cs typeface="+mn-cs"/>
              </a:rPr>
              <a:t>Р. </a:t>
            </a:r>
            <a:r>
              <a:rPr lang="ru-RU" altLang="ru-RU" sz="1200" dirty="0" err="1" smtClean="0">
                <a:solidFill>
                  <a:srgbClr val="0000FF"/>
                </a:solidFill>
                <a:latin typeface="Arial" charset="0"/>
                <a:cs typeface="+mn-cs"/>
              </a:rPr>
              <a:t>Свияга</a:t>
            </a:r>
            <a:endParaRPr lang="ru-RU" altLang="ru-RU" sz="1200" dirty="0">
              <a:solidFill>
                <a:srgbClr val="0000FF"/>
              </a:solidFill>
              <a:latin typeface="Arial" charset="0"/>
              <a:cs typeface="+mn-cs"/>
            </a:endParaRPr>
          </a:p>
        </p:txBody>
      </p:sp>
      <p:cxnSp>
        <p:nvCxnSpPr>
          <p:cNvPr id="471" name="Прямая со стрелкой 470"/>
          <p:cNvCxnSpPr>
            <a:cxnSpLocks/>
          </p:cNvCxnSpPr>
          <p:nvPr/>
        </p:nvCxnSpPr>
        <p:spPr bwMode="auto">
          <a:xfrm rot="21115091" flipV="1">
            <a:off x="7637491" y="4714288"/>
            <a:ext cx="85290" cy="729198"/>
          </a:xfrm>
          <a:prstGeom prst="straightConnector1">
            <a:avLst/>
          </a:prstGeom>
          <a:ln w="25400">
            <a:solidFill>
              <a:srgbClr val="0102FA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3" name="Rectangle 152"/>
          <p:cNvSpPr>
            <a:spLocks noChangeArrowheads="1"/>
          </p:cNvSpPr>
          <p:nvPr/>
        </p:nvSpPr>
        <p:spPr bwMode="auto">
          <a:xfrm>
            <a:off x="10452331" y="6077921"/>
            <a:ext cx="1728562" cy="539733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2568" tIns="0" rIns="22568" bIns="0" anchor="ctr">
            <a:spAutoFit/>
          </a:bodyPr>
          <a:lstStyle>
            <a:lvl1pPr defTabSz="20304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20304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20304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ГУ МЧС России по Республике Татарстан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АРМ № 9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10.00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14.03.2023</a:t>
            </a:r>
            <a:endParaRPr lang="ru-RU" altLang="ru-RU" sz="7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Исп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.: Шарифуллин А.И.</a:t>
            </a:r>
            <a:endParaRPr lang="ru-RU" altLang="ru-RU" sz="7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7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Тел. 3621-4657</a:t>
            </a:r>
          </a:p>
        </p:txBody>
      </p:sp>
      <p:grpSp>
        <p:nvGrpSpPr>
          <p:cNvPr id="474" name="Группа 473"/>
          <p:cNvGrpSpPr/>
          <p:nvPr/>
        </p:nvGrpSpPr>
        <p:grpSpPr>
          <a:xfrm>
            <a:off x="9953214" y="4203801"/>
            <a:ext cx="2228852" cy="1885789"/>
            <a:chOff x="9953214" y="4195042"/>
            <a:chExt cx="2228852" cy="1881861"/>
          </a:xfrm>
        </p:grpSpPr>
        <p:sp>
          <p:nvSpPr>
            <p:cNvPr id="478" name="Rectangle 93"/>
            <p:cNvSpPr>
              <a:spLocks noChangeArrowheads="1"/>
            </p:cNvSpPr>
            <p:nvPr/>
          </p:nvSpPr>
          <p:spPr bwMode="auto">
            <a:xfrm>
              <a:off x="9953214" y="4195042"/>
              <a:ext cx="2228852" cy="1850368"/>
            </a:xfrm>
            <a:prstGeom prst="rect">
              <a:avLst/>
            </a:prstGeom>
            <a:solidFill>
              <a:sysClr val="window" lastClr="FFFFFF"/>
            </a:solidFill>
            <a:ln w="1905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561216" eaLnBrk="0" hangingPunct="0">
                <a:defRPr/>
              </a:pPr>
              <a:endParaRPr lang="ru-RU" altLang="ru-RU" sz="1100" ker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Text Box 97"/>
            <p:cNvSpPr txBox="1">
              <a:spLocks noChangeArrowheads="1"/>
            </p:cNvSpPr>
            <p:nvPr/>
          </p:nvSpPr>
          <p:spPr bwMode="auto">
            <a:xfrm>
              <a:off x="10121848" y="4195839"/>
              <a:ext cx="1888067" cy="32620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70647" tIns="85325" rIns="170647" bIns="8532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480" name="Text Box 97"/>
            <p:cNvSpPr txBox="1">
              <a:spLocks noChangeArrowheads="1"/>
            </p:cNvSpPr>
            <p:nvPr/>
          </p:nvSpPr>
          <p:spPr bwMode="auto">
            <a:xfrm>
              <a:off x="10243871" y="4786265"/>
              <a:ext cx="784436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</a:t>
              </a:r>
              <a:r>
                <a:rPr lang="ru-RU" altLang="ru-RU" sz="1000" b="0" kern="0" dirty="0" err="1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гидропост</a:t>
              </a:r>
              <a:endParaRPr lang="ru-RU" altLang="ru-RU" sz="1000" b="0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AutoShape 9"/>
            <p:cNvSpPr>
              <a:spLocks noChangeArrowheads="1"/>
            </p:cNvSpPr>
            <p:nvPr/>
          </p:nvSpPr>
          <p:spPr bwMode="auto">
            <a:xfrm>
              <a:off x="10003135" y="4836257"/>
              <a:ext cx="169407" cy="126609"/>
            </a:xfrm>
            <a:prstGeom prst="triangle">
              <a:avLst>
                <a:gd name="adj" fmla="val 49991"/>
              </a:avLst>
            </a:prstGeom>
            <a:solidFill>
              <a:srgbClr val="00B05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253" tIns="45623" rIns="91253" bIns="45623" anchor="ctr"/>
            <a:lstStyle/>
            <a:p>
              <a:pPr defTabSz="915040" eaLnBrk="0" hangingPunct="0"/>
              <a:endParaRPr lang="ru-RU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Прямоугольник 481"/>
            <p:cNvSpPr/>
            <p:nvPr/>
          </p:nvSpPr>
          <p:spPr bwMode="auto">
            <a:xfrm>
              <a:off x="10013685" y="5068305"/>
              <a:ext cx="150282" cy="150284"/>
            </a:xfrm>
            <a:prstGeom prst="rect">
              <a:avLst/>
            </a:prstGeom>
            <a:solidFill>
              <a:srgbClr val="FF0000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5040" eaLnBrk="0" hangingPunct="0">
                <a:defRPr/>
              </a:pPr>
              <a:endParaRPr lang="ru-RU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3" name="Прямоугольник 482"/>
            <p:cNvSpPr/>
            <p:nvPr/>
          </p:nvSpPr>
          <p:spPr bwMode="auto">
            <a:xfrm>
              <a:off x="10013685" y="5287209"/>
              <a:ext cx="148167" cy="133349"/>
            </a:xfrm>
            <a:prstGeom prst="rect">
              <a:avLst/>
            </a:prstGeom>
            <a:solidFill>
              <a:srgbClr val="0000FF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5040" eaLnBrk="0" hangingPunct="0">
                <a:defRPr/>
              </a:pPr>
              <a:endParaRPr lang="ru-RU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5" name="Text Box 97"/>
            <p:cNvSpPr txBox="1">
              <a:spLocks noChangeArrowheads="1"/>
            </p:cNvSpPr>
            <p:nvPr/>
          </p:nvSpPr>
          <p:spPr bwMode="auto">
            <a:xfrm>
              <a:off x="10243871" y="5030151"/>
              <a:ext cx="887029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подтоплено</a:t>
              </a:r>
            </a:p>
          </p:txBody>
        </p:sp>
        <p:sp>
          <p:nvSpPr>
            <p:cNvPr id="545" name="Text Box 97"/>
            <p:cNvSpPr txBox="1">
              <a:spLocks noChangeArrowheads="1"/>
            </p:cNvSpPr>
            <p:nvPr/>
          </p:nvSpPr>
          <p:spPr bwMode="auto">
            <a:xfrm>
              <a:off x="10243871" y="5240587"/>
              <a:ext cx="1920966" cy="2265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36000" tIns="36000" rIns="36000" bIns="36000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прогнозируется подтопление</a:t>
              </a:r>
            </a:p>
          </p:txBody>
        </p:sp>
        <p:sp>
          <p:nvSpPr>
            <p:cNvPr id="546" name="Text Box 97"/>
            <p:cNvSpPr txBox="1">
              <a:spLocks noChangeArrowheads="1"/>
            </p:cNvSpPr>
            <p:nvPr/>
          </p:nvSpPr>
          <p:spPr bwMode="auto">
            <a:xfrm>
              <a:off x="10121848" y="5402788"/>
              <a:ext cx="1553737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зона подтопления</a:t>
              </a:r>
            </a:p>
          </p:txBody>
        </p:sp>
        <p:sp>
          <p:nvSpPr>
            <p:cNvPr id="547" name="Полилиния 546"/>
            <p:cNvSpPr/>
            <p:nvPr/>
          </p:nvSpPr>
          <p:spPr>
            <a:xfrm>
              <a:off x="10038143" y="5511832"/>
              <a:ext cx="148568" cy="108099"/>
            </a:xfrm>
            <a:custGeom>
              <a:avLst/>
              <a:gdLst>
                <a:gd name="connsiteX0" fmla="*/ 0 w 325925"/>
                <a:gd name="connsiteY0" fmla="*/ 73060 h 244640"/>
                <a:gd name="connsiteX1" fmla="*/ 0 w 325925"/>
                <a:gd name="connsiteY1" fmla="*/ 73060 h 244640"/>
                <a:gd name="connsiteX2" fmla="*/ 262551 w 325925"/>
                <a:gd name="connsiteY2" fmla="*/ 236022 h 244640"/>
                <a:gd name="connsiteX3" fmla="*/ 325925 w 325925"/>
                <a:gd name="connsiteY3" fmla="*/ 199808 h 244640"/>
                <a:gd name="connsiteX4" fmla="*/ 298764 w 325925"/>
                <a:gd name="connsiteY4" fmla="*/ 54953 h 244640"/>
                <a:gd name="connsiteX5" fmla="*/ 280657 w 325925"/>
                <a:gd name="connsiteY5" fmla="*/ 27792 h 244640"/>
                <a:gd name="connsiteX6" fmla="*/ 226337 w 325925"/>
                <a:gd name="connsiteY6" fmla="*/ 632 h 244640"/>
                <a:gd name="connsiteX7" fmla="*/ 81481 w 325925"/>
                <a:gd name="connsiteY7" fmla="*/ 27792 h 244640"/>
                <a:gd name="connsiteX8" fmla="*/ 45267 w 325925"/>
                <a:gd name="connsiteY8" fmla="*/ 73060 h 244640"/>
                <a:gd name="connsiteX9" fmla="*/ 0 w 325925"/>
                <a:gd name="connsiteY9" fmla="*/ 73060 h 24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5" h="244640">
                  <a:moveTo>
                    <a:pt x="0" y="73060"/>
                  </a:moveTo>
                  <a:lnTo>
                    <a:pt x="0" y="73060"/>
                  </a:lnTo>
                  <a:cubicBezTo>
                    <a:pt x="87517" y="127381"/>
                    <a:pt x="169897" y="191019"/>
                    <a:pt x="262551" y="236022"/>
                  </a:cubicBezTo>
                  <a:cubicBezTo>
                    <a:pt x="314355" y="261184"/>
                    <a:pt x="317268" y="225779"/>
                    <a:pt x="325925" y="199808"/>
                  </a:cubicBezTo>
                  <a:cubicBezTo>
                    <a:pt x="322739" y="167949"/>
                    <a:pt x="321574" y="89169"/>
                    <a:pt x="298764" y="54953"/>
                  </a:cubicBezTo>
                  <a:cubicBezTo>
                    <a:pt x="292728" y="45899"/>
                    <a:pt x="288351" y="35486"/>
                    <a:pt x="280657" y="27792"/>
                  </a:cubicBezTo>
                  <a:cubicBezTo>
                    <a:pt x="263107" y="10241"/>
                    <a:pt x="248428" y="7995"/>
                    <a:pt x="226337" y="632"/>
                  </a:cubicBezTo>
                  <a:cubicBezTo>
                    <a:pt x="205508" y="2234"/>
                    <a:pt x="111594" y="-9850"/>
                    <a:pt x="81481" y="27792"/>
                  </a:cubicBezTo>
                  <a:cubicBezTo>
                    <a:pt x="46674" y="71301"/>
                    <a:pt x="105810" y="42789"/>
                    <a:pt x="45267" y="73060"/>
                  </a:cubicBezTo>
                  <a:cubicBezTo>
                    <a:pt x="36731" y="77328"/>
                    <a:pt x="7544" y="73060"/>
                    <a:pt x="0" y="73060"/>
                  </a:cubicBezTo>
                  <a:close/>
                </a:path>
              </a:pathLst>
            </a:custGeom>
            <a:solidFill>
              <a:srgbClr val="00B0F0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0" tIns="45715" rIns="91430" bIns="45715" rtlCol="0" anchor="ctr"/>
            <a:lstStyle/>
            <a:p>
              <a:pPr algn="ctr" defTabSz="915040" eaLnBrk="0" hangingPunct="0"/>
              <a:endParaRPr lang="ru-RU" sz="10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8" name="TextBox 5"/>
            <p:cNvSpPr txBox="1">
              <a:spLocks noChangeArrowheads="1"/>
            </p:cNvSpPr>
            <p:nvPr/>
          </p:nvSpPr>
          <p:spPr bwMode="auto">
            <a:xfrm>
              <a:off x="10944336" y="4531557"/>
              <a:ext cx="1154718" cy="2386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41980" rIns="0" bIns="41980"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ru-RU" sz="10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населенный пункт</a:t>
              </a:r>
            </a:p>
          </p:txBody>
        </p:sp>
        <p:sp>
          <p:nvSpPr>
            <p:cNvPr id="549" name="Прямоугольная выноска 548"/>
            <p:cNvSpPr>
              <a:spLocks noChangeArrowheads="1"/>
            </p:cNvSpPr>
            <p:nvPr/>
          </p:nvSpPr>
          <p:spPr bwMode="auto">
            <a:xfrm>
              <a:off x="10027366" y="4560929"/>
              <a:ext cx="840577" cy="203664"/>
            </a:xfrm>
            <a:prstGeom prst="wedgeRectCallout">
              <a:avLst>
                <a:gd name="adj1" fmla="val -7762"/>
                <a:gd name="adj2" fmla="val -3969"/>
              </a:avLst>
            </a:prstGeom>
            <a:solidFill>
              <a:srgbClr val="FFFF00"/>
            </a:solidFill>
            <a:ln w="9525" algn="ctr">
              <a:noFill/>
              <a:miter lim="800000"/>
              <a:headEnd/>
              <a:tailEnd/>
            </a:ln>
          </p:spPr>
          <p:txBody>
            <a:bodyPr wrap="square" lIns="49289" tIns="24647" rIns="49289" bIns="24647"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ru-RU" altLang="ru-RU" sz="1000" i="1" dirty="0" err="1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Курджиново</a:t>
              </a:r>
              <a:endParaRPr lang="ru-RU" altLang="ru-RU" sz="1000" i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10035342" y="5749131"/>
              <a:ext cx="148568" cy="0"/>
            </a:xfrm>
            <a:prstGeom prst="line">
              <a:avLst/>
            </a:prstGeom>
            <a:ln w="1905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1" name="Text Box 97"/>
            <p:cNvSpPr txBox="1">
              <a:spLocks noChangeArrowheads="1"/>
            </p:cNvSpPr>
            <p:nvPr/>
          </p:nvSpPr>
          <p:spPr bwMode="auto">
            <a:xfrm>
              <a:off x="10125167" y="5568996"/>
              <a:ext cx="2039670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подтопленные автодороги</a:t>
              </a:r>
            </a:p>
          </p:txBody>
        </p:sp>
        <p:cxnSp>
          <p:nvCxnSpPr>
            <p:cNvPr id="552" name="Прямая соединительная линия 551"/>
            <p:cNvCxnSpPr/>
            <p:nvPr/>
          </p:nvCxnSpPr>
          <p:spPr>
            <a:xfrm>
              <a:off x="10038007" y="5930853"/>
              <a:ext cx="148568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" name="Text Box 97"/>
            <p:cNvSpPr txBox="1">
              <a:spLocks noChangeArrowheads="1"/>
            </p:cNvSpPr>
            <p:nvPr/>
          </p:nvSpPr>
          <p:spPr bwMode="auto">
            <a:xfrm>
              <a:off x="10127832" y="5750718"/>
              <a:ext cx="2039670" cy="326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27" tIns="85315" rIns="170627" bIns="85315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0" hangingPunct="0">
                <a:defRPr/>
              </a:pPr>
              <a:r>
                <a:rPr lang="ru-RU" altLang="ru-RU" sz="1000" b="0" kern="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- подтопленные ж/д пути</a:t>
              </a:r>
            </a:p>
          </p:txBody>
        </p:sp>
      </p:grpSp>
      <p:sp>
        <p:nvSpPr>
          <p:cNvPr id="554" name="Прямоугольная выноска 441"/>
          <p:cNvSpPr>
            <a:spLocks noChangeArrowheads="1"/>
          </p:cNvSpPr>
          <p:nvPr/>
        </p:nvSpPr>
        <p:spPr bwMode="auto">
          <a:xfrm>
            <a:off x="5194349" y="1956609"/>
            <a:ext cx="2127203" cy="554406"/>
          </a:xfrm>
          <a:prstGeom prst="wedgeRectCallout">
            <a:avLst>
              <a:gd name="adj1" fmla="val 77810"/>
              <a:gd name="adj2" fmla="val 339290"/>
            </a:avLst>
          </a:prstGeom>
          <a:solidFill>
            <a:srgbClr val="FFFF00"/>
          </a:solidFill>
          <a:ln w="12700">
            <a:solidFill>
              <a:srgbClr val="FF3300"/>
            </a:solidFill>
            <a:miter lim="800000"/>
            <a:headEnd/>
            <a:tailEnd/>
          </a:ln>
        </p:spPr>
        <p:txBody>
          <a:bodyPr lIns="116620" tIns="58314" rIns="116620" bIns="58314"/>
          <a:lstStyle>
            <a:lvl1pPr defTabSz="912813" eaLnBrk="0" hangingPunct="0"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defTabSz="912813" eaLnBrk="0" hangingPunct="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912813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При уровне ОЯ 3</a:t>
            </a:r>
            <a:r>
              <a:rPr lang="ru-RU" altLang="ru-RU" sz="1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10 см</a:t>
            </a:r>
            <a:r>
              <a:rPr lang="ru-RU" altLang="ru-RU" sz="1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10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прогнозируется </a:t>
            </a:r>
            <a:r>
              <a:rPr lang="ru-RU" altLang="ru-RU" sz="10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подтопление низководного моста</a:t>
            </a:r>
            <a:endParaRPr lang="ru-RU" altLang="ru-RU" sz="1000" dirty="0">
              <a:solidFill>
                <a:prstClr val="black"/>
              </a:solidFill>
              <a:cs typeface="Times New Roman" pitchFamily="18" charset="0"/>
            </a:endParaRPr>
          </a:p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ru-RU" altLang="ru-RU" sz="10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60" name="Прямоугольник 459"/>
          <p:cNvSpPr/>
          <p:nvPr/>
        </p:nvSpPr>
        <p:spPr>
          <a:xfrm>
            <a:off x="-2871" y="2789228"/>
            <a:ext cx="2899266" cy="16836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0" rIns="91422" bIns="45710" rtlCol="0" anchor="ctr"/>
          <a:lstStyle/>
          <a:p>
            <a:pPr algn="ctr" defTabSz="914217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cxnSp>
        <p:nvCxnSpPr>
          <p:cNvPr id="45" name="Прямая соединительная линия 44"/>
          <p:cNvCxnSpPr>
            <a:stCxn id="450" idx="4"/>
            <a:endCxn id="435" idx="1"/>
          </p:cNvCxnSpPr>
          <p:nvPr/>
        </p:nvCxnSpPr>
        <p:spPr>
          <a:xfrm flipV="1">
            <a:off x="7737812" y="3310716"/>
            <a:ext cx="2672555" cy="78090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8"/>
          <p:cNvSpPr>
            <a:spLocks noChangeArrowheads="1"/>
          </p:cNvSpPr>
          <p:nvPr/>
        </p:nvSpPr>
        <p:spPr bwMode="auto">
          <a:xfrm>
            <a:off x="9220129" y="2991673"/>
            <a:ext cx="1152867" cy="203739"/>
          </a:xfrm>
          <a:prstGeom prst="rect">
            <a:avLst/>
          </a:prstGeom>
          <a:solidFill>
            <a:srgbClr val="FFFF00"/>
          </a:solidFill>
          <a:ln w="9525" algn="ctr">
            <a:noFill/>
            <a:miter lim="800000"/>
            <a:headEnd/>
            <a:tailEnd/>
          </a:ln>
          <a:extLst/>
        </p:spPr>
        <p:txBody>
          <a:bodyPr wrap="square" lIns="49319" tIns="24661" rIns="49319" bIns="24661">
            <a:spAutoFit/>
          </a:bodyPr>
          <a:lstStyle/>
          <a:p>
            <a:pPr algn="ctr" defTabSz="915040"/>
            <a:r>
              <a:rPr lang="ru-RU" altLang="ru-RU" sz="1000" i="1" dirty="0" err="1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Черки-Бибкеево</a:t>
            </a:r>
            <a:endParaRPr lang="ru-RU" altLang="ru-RU" sz="1000" i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0" name="Группа 49"/>
          <p:cNvGrpSpPr/>
          <p:nvPr/>
        </p:nvGrpSpPr>
        <p:grpSpPr>
          <a:xfrm>
            <a:off x="7775813" y="3942570"/>
            <a:ext cx="266665" cy="166182"/>
            <a:chOff x="4699000" y="4419600"/>
            <a:chExt cx="266700" cy="203200"/>
          </a:xfrm>
        </p:grpSpPr>
        <p:sp>
          <p:nvSpPr>
            <p:cNvPr id="51" name="Полилиния 50"/>
            <p:cNvSpPr/>
            <p:nvPr/>
          </p:nvSpPr>
          <p:spPr>
            <a:xfrm>
              <a:off x="4699000" y="4419600"/>
              <a:ext cx="266700" cy="76200"/>
            </a:xfrm>
            <a:custGeom>
              <a:avLst/>
              <a:gdLst>
                <a:gd name="connsiteX0" fmla="*/ 0 w 266700"/>
                <a:gd name="connsiteY0" fmla="*/ 0 h 76200"/>
                <a:gd name="connsiteX1" fmla="*/ 76200 w 266700"/>
                <a:gd name="connsiteY1" fmla="*/ 63500 h 76200"/>
                <a:gd name="connsiteX2" fmla="*/ 215900 w 266700"/>
                <a:gd name="connsiteY2" fmla="*/ 76200 h 76200"/>
                <a:gd name="connsiteX3" fmla="*/ 266700 w 266700"/>
                <a:gd name="connsiteY3" fmla="*/ 254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76200">
                  <a:moveTo>
                    <a:pt x="0" y="0"/>
                  </a:moveTo>
                  <a:lnTo>
                    <a:pt x="76200" y="63500"/>
                  </a:lnTo>
                  <a:lnTo>
                    <a:pt x="215900" y="76200"/>
                  </a:lnTo>
                  <a:lnTo>
                    <a:pt x="266700" y="25400"/>
                  </a:lnTo>
                </a:path>
              </a:pathLst>
            </a:cu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42946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91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837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783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729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674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620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566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217"/>
              <a:endParaRPr lang="ru-RU" sz="1800">
                <a:solidFill>
                  <a:prstClr val="black"/>
                </a:solidFill>
              </a:endParaRPr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4711700" y="4559300"/>
              <a:ext cx="254000" cy="63500"/>
            </a:xfrm>
            <a:custGeom>
              <a:avLst/>
              <a:gdLst>
                <a:gd name="connsiteX0" fmla="*/ 0 w 254000"/>
                <a:gd name="connsiteY0" fmla="*/ 63500 h 63500"/>
                <a:gd name="connsiteX1" fmla="*/ 38100 w 254000"/>
                <a:gd name="connsiteY1" fmla="*/ 0 h 63500"/>
                <a:gd name="connsiteX2" fmla="*/ 203200 w 254000"/>
                <a:gd name="connsiteY2" fmla="*/ 12700 h 63500"/>
                <a:gd name="connsiteX3" fmla="*/ 254000 w 254000"/>
                <a:gd name="connsiteY3" fmla="*/ 5080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0" h="63500">
                  <a:moveTo>
                    <a:pt x="0" y="63500"/>
                  </a:moveTo>
                  <a:lnTo>
                    <a:pt x="38100" y="0"/>
                  </a:lnTo>
                  <a:lnTo>
                    <a:pt x="203200" y="12700"/>
                  </a:lnTo>
                  <a:lnTo>
                    <a:pt x="254000" y="50800"/>
                  </a:lnTo>
                </a:path>
              </a:pathLst>
            </a:custGeom>
            <a:ln w="317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42946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85891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028837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371783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714729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057674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400620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743566" algn="l" defTabSz="685891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217"/>
              <a:endParaRPr lang="ru-RU" sz="18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0178163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3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 МАТЕРИАЛЫ </a:t>
            </a:r>
          </a:p>
          <a:p>
            <a:r>
              <a:rPr lang="ru-RU" altLang="ru-RU" dirty="0"/>
              <a:t>(ПОКАЗАТЕЛИ ОПАСНОСТЕЙ ОТНОСИТЕЛЬНО СТАТИСТИЧЕСКИХ ДАННЫХ </a:t>
            </a:r>
          </a:p>
          <a:p>
            <a:r>
              <a:rPr lang="ru-RU" altLang="ru-RU" dirty="0"/>
              <a:t>ПРОИСШЕСТВИЙ, СВЯЗАННЫХ С ТЕХНОГЕННЫМИ ПОЖАРАМИ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8093" y="789169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307" y="176864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50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307" y="120670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36" tIns="37077" rIns="74136" bIns="3707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42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10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6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81" y="146702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8093" y="577233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939" y="6004115"/>
            <a:ext cx="1916112" cy="77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097" tIns="37055" rIns="74097" bIns="37055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2023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64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889968" y="1964438"/>
              <a:ext cx="54508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96755" y="4413694"/>
              <a:ext cx="98712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669962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66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828279" y="2329538"/>
              <a:ext cx="9945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630" y="897011"/>
            <a:ext cx="7434263" cy="3666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042" tIns="52027" rIns="104042" bIns="52027">
            <a:spAutoFit/>
          </a:bodyPr>
          <a:lstStyle/>
          <a:p>
            <a:pPr algn="ctr" defTabSz="1025111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2023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23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человека</a:t>
            </a: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8093" y="2446413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171" y="2784664"/>
            <a:ext cx="2038351" cy="2470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55" tIns="34655" rIns="34655" bIns="34655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21" y="2819764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569" y="3246941"/>
            <a:ext cx="11303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252" name="Овал 251"/>
          <p:cNvSpPr>
            <a:spLocks noChangeAspect="1"/>
          </p:cNvSpPr>
          <p:nvPr/>
        </p:nvSpPr>
        <p:spPr>
          <a:xfrm flipH="1">
            <a:off x="7780680" y="4629804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 flipH="1">
            <a:off x="4577878" y="243928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 flipH="1">
            <a:off x="3508480" y="207786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4792690" y="491751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Прямоугольник 121"/>
          <p:cNvSpPr/>
          <p:nvPr/>
        </p:nvSpPr>
        <p:spPr bwMode="auto">
          <a:xfrm>
            <a:off x="4887089" y="4707548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3" name="Прямоугольник 122"/>
          <p:cNvSpPr/>
          <p:nvPr/>
        </p:nvSpPr>
        <p:spPr bwMode="auto">
          <a:xfrm>
            <a:off x="5837609" y="3430451"/>
            <a:ext cx="87312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5989686" y="363193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5454842" y="400385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6711479" y="541108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7" name="Прямоугольник 126"/>
          <p:cNvSpPr/>
          <p:nvPr/>
        </p:nvSpPr>
        <p:spPr bwMode="auto">
          <a:xfrm>
            <a:off x="6640057" y="2266615"/>
            <a:ext cx="116443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6628611" y="240769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3080298" y="3589190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321" name="Прямоугольник 320"/>
          <p:cNvSpPr/>
          <p:nvPr/>
        </p:nvSpPr>
        <p:spPr bwMode="auto">
          <a:xfrm>
            <a:off x="3373460" y="2725606"/>
            <a:ext cx="8524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2" name="Овал 321"/>
          <p:cNvSpPr>
            <a:spLocks noChangeAspect="1"/>
          </p:cNvSpPr>
          <p:nvPr/>
        </p:nvSpPr>
        <p:spPr>
          <a:xfrm flipH="1">
            <a:off x="3501138" y="2987884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759496" y="493170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4710505" y="3910986"/>
            <a:ext cx="318933" cy="28660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1446224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3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</a:t>
            </a:r>
            <a:r>
              <a:rPr lang="ru-RU" altLang="ru-RU" dirty="0" smtClean="0"/>
              <a:t>2016-2023 </a:t>
            </a:r>
            <a:r>
              <a:rPr lang="ru-RU" altLang="ru-RU" dirty="0"/>
              <a:t>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869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097" tIns="37055" rIns="74097" bIns="3705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252" y="1144664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66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4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32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6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466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8093" y="789169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307" y="176864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50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307" y="1206701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36" tIns="37077" rIns="74136" bIns="3707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42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10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26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81" y="1467024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6044" y="2895804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7" tIns="44077" rIns="88117" bIns="4407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05" y="529085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466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8093" y="5772331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939" y="6062784"/>
            <a:ext cx="1916112" cy="629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370" tIns="37191" rIns="74370" bIns="37191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2016-2023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712" y="2393953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ОТРАВЛЕНИЕМ УГАРНЫМ ГАЗОМ ЗА </a:t>
            </a:r>
            <a:r>
              <a:rPr lang="ru-RU" altLang="ru-RU" dirty="0" smtClean="0"/>
              <a:t>2023 </a:t>
            </a:r>
            <a:r>
              <a:rPr lang="ru-RU" altLang="ru-RU" dirty="0"/>
              <a:t>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9" y="789146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279" y="176862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50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279" y="120667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36" tIns="37077" rIns="74136" bIns="3707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40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10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237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81" y="146700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307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976" y="6045251"/>
            <a:ext cx="2132013" cy="582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097" tIns="37055" rIns="74097" bIns="37055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</a:t>
            </a:r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2023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457" y="6222873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318"/>
            <a:ext cx="2214562" cy="3228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7" tIns="44077" rIns="88117" bIns="4407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35001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9900"/>
            </a:solidFill>
            <a:ln>
              <a:solidFill>
                <a:srgbClr val="FF9900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68373" y="1507371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65700"/>
              <a:ext cx="96361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697829"/>
              <a:ext cx="5175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44531"/>
              <a:ext cx="739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6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3648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11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5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44519"/>
              <a:ext cx="1008062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8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26607" y="3648746"/>
              <a:ext cx="88562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8554"/>
              <a:ext cx="5207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49610"/>
              <a:ext cx="73818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25972"/>
              <a:ext cx="12080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403102"/>
              <a:ext cx="635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81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9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728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460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2023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зарегистрировано 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4603"/>
              <a:r>
                <a:rPr lang="ru-RU" altLang="ru-RU" sz="1700" b="1" dirty="0" smtClean="0">
                  <a:solidFill>
                    <a:srgbClr val="FF0000"/>
                  </a:solidFill>
                </a:rPr>
                <a:t>24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72594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8084311" y="3828913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7787395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23527" y="475958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Прямоугольник 117"/>
          <p:cNvSpPr/>
          <p:nvPr/>
        </p:nvSpPr>
        <p:spPr bwMode="auto">
          <a:xfrm>
            <a:off x="6323880" y="4529170"/>
            <a:ext cx="100012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7598631" y="543905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6592654" y="546405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6466409" y="392104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2631267" y="461936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6976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8069" y="789146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279" y="176862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50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279" y="1206678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36" tIns="37077" rIns="74136" bIns="3707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40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10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237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122" tIns="37063" rIns="74122" bIns="3706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81" y="146700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8069" y="5772307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7" y="6004062"/>
            <a:ext cx="1792287" cy="751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097" tIns="37055" rIns="74097" bIns="37055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497" y="6055884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64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466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777" y="897011"/>
            <a:ext cx="9067801" cy="3666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042" tIns="52027" rIns="104042" bIns="52027">
            <a:spAutoFit/>
          </a:bodyPr>
          <a:lstStyle/>
          <a:p>
            <a:pPr algn="ctr" defTabSz="1025111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на водных объектах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86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</a:t>
            </a: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8069" y="2446413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148" y="2784584"/>
            <a:ext cx="2038351" cy="117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655" tIns="34655" rIns="34655" bIns="34655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21" y="281974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390" y="363412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344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475" y="36298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900044" y="311582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913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734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4141" y="28902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8111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78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188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475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728" y="32661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344" y="31713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3065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1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184" y="241127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3001" y="34611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1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561" y="500372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41" y="1335416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6136" y="52020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653" y="453143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478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763" y="41655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561" y="40739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8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90" y="374661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851" y="40437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2612705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РИСКОМ ПРОВАЛА ПОД ЛЕД ВОДОЕМОВ)  </a:t>
            </a:r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09" tIns="38015" rIns="76009" bIns="38015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2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10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40" y="2738141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86" y="3089433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04" y="1524565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58" y="1723592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5" y="248239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32" y="146786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79" y="401758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31" y="277674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33" y="4433290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73" y="206534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9" y="158637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29" y="290504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58" y="2668869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803" y="146004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89" y="2001378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731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69716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8110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80126"/>
            <a:ext cx="5191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40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687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4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98" y="3710446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73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710" y="2906895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407" y="2946700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622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609" y="4466767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210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193" y="439850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713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2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5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59" y="352734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49" y="491041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4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9" y="176829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614" y="2823035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713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627" y="363742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69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984" y="435738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30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405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17"/>
            <a:ext cx="136499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62" y="4910413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62" y="495434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903" y="5234292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50" y="5436832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0" y="2197558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32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3003" y="4011308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86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63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84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916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38" y="2710806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624932" y="258945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944" y="4822010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81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415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805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910" y="3407906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6" y="174778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42" y="3494429"/>
            <a:ext cx="139303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61" y="2799217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3009" y="3004833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497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16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84" y="1903716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31182" y="3688816"/>
            <a:ext cx="101838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1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0" y="5826582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955" y="3836529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58" y="2449678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38" y="2817816"/>
            <a:ext cx="2151063" cy="8104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62" tIns="35562" rIns="35562" bIns="3556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45239" name="Группа 101"/>
          <p:cNvGrpSpPr>
            <a:grpSpLocks/>
          </p:cNvGrpSpPr>
          <p:nvPr/>
        </p:nvGrpSpPr>
        <p:grpSpPr bwMode="auto">
          <a:xfrm>
            <a:off x="9867912" y="5445290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4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53" y="5716632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35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611" y="5728783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12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71" y="176862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3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0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71" y="1206665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49" tIns="38035" rIns="76049" bIns="3803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41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35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35" y="1495472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1" y="1467009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518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5286" name="Rectangle 58"/>
          <p:cNvSpPr>
            <a:spLocks noChangeArrowheads="1"/>
          </p:cNvSpPr>
          <p:nvPr/>
        </p:nvSpPr>
        <p:spPr bwMode="auto">
          <a:xfrm>
            <a:off x="455613" y="896981"/>
            <a:ext cx="9067800" cy="3693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37" tIns="53329" rIns="106637" bIns="53329">
            <a:spAutoFit/>
          </a:bodyPr>
          <a:lstStyle/>
          <a:p>
            <a:pPr algn="ctr" defTabSz="1035692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>
                <a:solidFill>
                  <a:srgbClr val="FF0000"/>
                </a:solidFill>
              </a:rPr>
              <a:t>89</a:t>
            </a:r>
            <a:r>
              <a:rPr lang="ru-RU" altLang="ru-RU" sz="1700" b="1" dirty="0">
                <a:solidFill>
                  <a:srgbClr val="000000"/>
                </a:solidFill>
              </a:rPr>
              <a:t> </a:t>
            </a:r>
            <a:r>
              <a:rPr lang="ru-RU" altLang="ru-RU" sz="1700" b="1" dirty="0">
                <a:solidFill>
                  <a:srgbClr val="000000"/>
                </a:solidFill>
              </a:rPr>
              <a:t>мест массового выхода людей на </a:t>
            </a:r>
            <a:r>
              <a:rPr lang="ru-RU" altLang="ru-RU" sz="1700" b="1" dirty="0">
                <a:solidFill>
                  <a:srgbClr val="000000"/>
                </a:solidFill>
              </a:rPr>
              <a:t>лед.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076421" y="301401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918647" y="318401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2007487" y="27456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5910135" y="359421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 bwMode="auto">
          <a:xfrm>
            <a:off x="4714110" y="3935573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Овал 182"/>
          <p:cNvSpPr>
            <a:spLocks noChangeAspect="1"/>
          </p:cNvSpPr>
          <p:nvPr/>
        </p:nvSpPr>
        <p:spPr bwMode="auto">
          <a:xfrm>
            <a:off x="3064816" y="363378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Овал 183"/>
          <p:cNvSpPr>
            <a:spLocks noChangeAspect="1"/>
          </p:cNvSpPr>
          <p:nvPr/>
        </p:nvSpPr>
        <p:spPr bwMode="auto">
          <a:xfrm>
            <a:off x="4169715" y="341354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086205" y="331456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1272796" y="368715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6473282" y="388918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643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4980527" y="223049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5367444" y="32133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3937960" y="412019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67" y="3850142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613852" y="395659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733069" y="455917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2194856" y="4730719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218453" y="321481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8864464" y="314719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7576202" y="185746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34241" y="265174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97964" y="249729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7614288" y="550728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450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7490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258" tIns="30657" rIns="61258" bIns="30657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 </a:t>
            </a:r>
            <a:r>
              <a:rPr lang="ru-RU" altLang="ru-RU" dirty="0" smtClean="0"/>
              <a:t>РИСКОМ СХОДА СНЕЖНЫХ МАСС СО СКЛОНОВ И КРЫШ ЗДАНИЙ)  </a:t>
            </a:r>
            <a:endParaRPr lang="ru-RU" altLang="ru-RU" dirty="0"/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09" tIns="38015" rIns="76009" bIns="38015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98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107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40" y="2738141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86" y="3089433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04" y="1524565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658" y="1723592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5" y="248239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332" y="146786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79" y="401758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31" y="277674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133" y="4433290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73" y="206534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99" y="158637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629" y="290504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658" y="2668869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803" y="1460041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89" y="2001378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731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59" y="2669716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389966" y="2671486"/>
            <a:ext cx="9636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922" y="3680126"/>
            <a:ext cx="5191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82" y="468040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418" y="279687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0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4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98" y="3710446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873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710" y="2906895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407" y="2946700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622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609" y="4466767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210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30247" y="4445349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713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2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25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359" y="352734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649" y="491041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104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9" y="176829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614" y="2823035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713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627" y="363742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69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44021" y="4327881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230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405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278997" y="4621617"/>
            <a:ext cx="136499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750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62" y="4910413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62" y="495434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261144" y="5421935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70150" y="5436832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13806" y="2103825"/>
            <a:ext cx="96361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432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3003" y="4011308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9086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93" y="432163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684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32" y="3376916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38" y="2710806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5218" y="2646327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49310" y="4859215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81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93" tIns="38051" rIns="76093" bIns="380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415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805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910" y="3407906"/>
            <a:ext cx="110013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013888" y="1535633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</a:t>
            </a: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542" y="3494429"/>
            <a:ext cx="139303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61" y="2799217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130892" y="3177235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497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163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184" y="1903716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234488" y="3868441"/>
            <a:ext cx="101838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1982569" y="4818497"/>
            <a:ext cx="628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0" y="5826582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70059" y="3682677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8058" y="2449678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3138" y="2817824"/>
            <a:ext cx="2151063" cy="829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62" tIns="35562" rIns="35562" bIns="35562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РИСК СХОДА СНЕЖНЫХ МАСС И НАЛЕДИ С КРУТЫХ СКЛОНОВ И КРЫШ ЗДАНИЙ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12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271" y="1768629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63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0" y="206697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271" y="1206665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49" tIns="38035" rIns="76049" bIns="3803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41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35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235" y="1495472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33" tIns="38023" rIns="76033" bIns="380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1" y="1467009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3902118" y="3208643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643467" y="3850142"/>
            <a:ext cx="88106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9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grpSp>
        <p:nvGrpSpPr>
          <p:cNvPr id="147" name="Группа 234"/>
          <p:cNvGrpSpPr>
            <a:grpSpLocks/>
          </p:cNvGrpSpPr>
          <p:nvPr/>
        </p:nvGrpSpPr>
        <p:grpSpPr bwMode="auto">
          <a:xfrm>
            <a:off x="9867908" y="4078327"/>
            <a:ext cx="2216246" cy="2614744"/>
            <a:chOff x="793566" y="8262289"/>
            <a:chExt cx="4921436" cy="1332952"/>
          </a:xfrm>
        </p:grpSpPr>
        <p:sp>
          <p:nvSpPr>
            <p:cNvPr id="148" name="Прямоугольник 147"/>
            <p:cNvSpPr/>
            <p:nvPr/>
          </p:nvSpPr>
          <p:spPr>
            <a:xfrm>
              <a:off x="793566" y="8262289"/>
              <a:ext cx="4921436" cy="133295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9" name="Text Box 144"/>
            <p:cNvSpPr txBox="1">
              <a:spLocks noChangeArrowheads="1"/>
            </p:cNvSpPr>
            <p:nvPr/>
          </p:nvSpPr>
          <p:spPr bwMode="auto">
            <a:xfrm>
              <a:off x="1827821" y="8278674"/>
              <a:ext cx="2972868" cy="1747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52" name="Прямоугольник 237"/>
          <p:cNvSpPr>
            <a:spLocks noChangeArrowheads="1"/>
          </p:cNvSpPr>
          <p:nvPr/>
        </p:nvSpPr>
        <p:spPr bwMode="auto">
          <a:xfrm>
            <a:off x="10363227" y="5167009"/>
            <a:ext cx="1722370" cy="1598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097" tIns="37055" rIns="74097" bIns="37055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связанным со сходом снега: количество происшествий/погибло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  </a:t>
            </a:r>
            <a:r>
              <a:rPr lang="ru-RU" altLang="ru-RU" kern="0" dirty="0" smtClean="0">
                <a:solidFill>
                  <a:srgbClr val="FF0000"/>
                </a:solidFill>
                <a:cs typeface="Times New Roman" pitchFamily="18" charset="0"/>
              </a:rPr>
              <a:t>(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в т.ч. дети) 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/пострадало 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(в </a:t>
            </a:r>
            <a:r>
              <a:rPr lang="ru-RU" altLang="ru-RU" kern="0" dirty="0" err="1">
                <a:solidFill>
                  <a:srgbClr val="FF0000"/>
                </a:solidFill>
                <a:cs typeface="Times New Roman" pitchFamily="18" charset="0"/>
              </a:rPr>
              <a:t>т.ч</a:t>
            </a:r>
            <a:r>
              <a:rPr lang="ru-RU" altLang="ru-RU" kern="0" dirty="0">
                <a:solidFill>
                  <a:srgbClr val="FF0000"/>
                </a:solidFill>
                <a:cs typeface="Times New Roman" pitchFamily="18" charset="0"/>
              </a:rPr>
              <a:t>. дети) </a:t>
            </a:r>
          </a:p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за </a:t>
            </a:r>
            <a:r>
              <a:rPr lang="ru-RU" altLang="ru-RU" kern="0" dirty="0" smtClean="0">
                <a:solidFill>
                  <a:prstClr val="black"/>
                </a:solidFill>
                <a:cs typeface="Times New Roman" pitchFamily="18" charset="0"/>
              </a:rPr>
              <a:t>2008-2023г.г</a:t>
            </a: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.)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 flipH="1">
            <a:off x="7752670" y="3178776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>
          <a:xfrm flipH="1">
            <a:off x="7180430" y="5638252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3/0,5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(0,5)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/8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(8)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>
          <a:xfrm flipH="1">
            <a:off x="9896584" y="5307201"/>
            <a:ext cx="504024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>
          <a:xfrm flipH="1">
            <a:off x="2514842" y="2864020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(0,5)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>
          <a:xfrm flipH="1">
            <a:off x="6737917" y="3017455"/>
            <a:ext cx="92756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>
          <a:xfrm flipH="1">
            <a:off x="4496022" y="3950734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(1)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>
          <a:xfrm flipH="1">
            <a:off x="2816550" y="2334211"/>
            <a:ext cx="967391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r>
              <a:rPr lang="ru-RU" sz="1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(0)</a:t>
            </a:r>
          </a:p>
        </p:txBody>
      </p:sp>
      <p:sp>
        <p:nvSpPr>
          <p:cNvPr id="175" name="AutoShape 84"/>
          <p:cNvSpPr>
            <a:spLocks noChangeArrowheads="1"/>
          </p:cNvSpPr>
          <p:nvPr/>
        </p:nvSpPr>
        <p:spPr bwMode="auto">
          <a:xfrm>
            <a:off x="374006" y="4078256"/>
            <a:ext cx="1942808" cy="626309"/>
          </a:xfrm>
          <a:prstGeom prst="wedgeRectCallout">
            <a:avLst>
              <a:gd name="adj1" fmla="val 54974"/>
              <a:gd name="adj2" fmla="val -14550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спортивно-оздоровительный комплекс «Казань»</a:t>
            </a:r>
          </a:p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Верхнеуслонский МР, с. Савино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10390374" y="4528005"/>
            <a:ext cx="1571625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54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Горнолыжный комплекс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297758" y="3116346"/>
            <a:ext cx="329570" cy="32372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2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10001520" y="4491112"/>
            <a:ext cx="247449" cy="243056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5" name="Picture 3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149" y="3958516"/>
            <a:ext cx="328955" cy="32311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6" name="AutoShape 84"/>
          <p:cNvSpPr>
            <a:spLocks noChangeArrowheads="1"/>
          </p:cNvSpPr>
          <p:nvPr/>
        </p:nvSpPr>
        <p:spPr bwMode="auto">
          <a:xfrm>
            <a:off x="7471621" y="3850811"/>
            <a:ext cx="2154238" cy="529433"/>
          </a:xfrm>
          <a:prstGeom prst="wedgeRectCallout">
            <a:avLst>
              <a:gd name="adj1" fmla="val -78209"/>
              <a:gd name="adj2" fmla="val -969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спортивно-деловой комплекс «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»</a:t>
            </a:r>
          </a:p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Заинский МР, с. </a:t>
            </a:r>
            <a:r>
              <a:rPr lang="ru-RU" altLang="ru-RU" sz="900" dirty="0" err="1">
                <a:solidFill>
                  <a:srgbClr val="000000"/>
                </a:solidFill>
                <a:cs typeface="Times New Roman" pitchFamily="18" charset="0"/>
              </a:rPr>
              <a:t>Федотово</a:t>
            </a:r>
            <a:endParaRPr lang="ru-RU" altLang="ru-RU" sz="9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87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6534231" y="4704570"/>
            <a:ext cx="322603" cy="316877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8" name="AutoShape 84"/>
          <p:cNvSpPr>
            <a:spLocks noChangeArrowheads="1"/>
          </p:cNvSpPr>
          <p:nvPr/>
        </p:nvSpPr>
        <p:spPr bwMode="auto">
          <a:xfrm>
            <a:off x="7434694" y="4905168"/>
            <a:ext cx="2154238" cy="488232"/>
          </a:xfrm>
          <a:prstGeom prst="wedgeRectCallout">
            <a:avLst>
              <a:gd name="adj1" fmla="val -77325"/>
              <a:gd name="adj2" fmla="val -5066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«Ян»</a:t>
            </a:r>
          </a:p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Альметьевский МР, с. Поташная Поляна</a:t>
            </a:r>
          </a:p>
        </p:txBody>
      </p:sp>
      <p:pic>
        <p:nvPicPr>
          <p:cNvPr id="190" name="Picture 3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5051473" y="2283749"/>
            <a:ext cx="332935" cy="32702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1" name="AutoShape 84"/>
          <p:cNvSpPr>
            <a:spLocks noChangeArrowheads="1"/>
          </p:cNvSpPr>
          <p:nvPr/>
        </p:nvSpPr>
        <p:spPr bwMode="auto">
          <a:xfrm>
            <a:off x="5305579" y="1015315"/>
            <a:ext cx="2154238" cy="445296"/>
          </a:xfrm>
          <a:prstGeom prst="wedgeRectCallout">
            <a:avLst>
              <a:gd name="adj1" fmla="val -48142"/>
              <a:gd name="adj2" fmla="val 20847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 «Медная Гора»</a:t>
            </a:r>
          </a:p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Кукморский МР, г. Кукмор</a:t>
            </a:r>
          </a:p>
        </p:txBody>
      </p:sp>
      <p:pic>
        <p:nvPicPr>
          <p:cNvPr id="192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562257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3" name="AutoShape 84"/>
          <p:cNvSpPr>
            <a:spLocks noChangeArrowheads="1"/>
          </p:cNvSpPr>
          <p:nvPr/>
        </p:nvSpPr>
        <p:spPr bwMode="auto">
          <a:xfrm>
            <a:off x="374006" y="830503"/>
            <a:ext cx="1942808" cy="445296"/>
          </a:xfrm>
          <a:prstGeom prst="wedgeRectCallout">
            <a:avLst>
              <a:gd name="adj1" fmla="val 73097"/>
              <a:gd name="adj2" fmla="val 22130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Горнолыжная база «Каскад» Высокогорский МР, с. Дубьязы</a:t>
            </a:r>
          </a:p>
        </p:txBody>
      </p:sp>
      <p:pic>
        <p:nvPicPr>
          <p:cNvPr id="194" name="Picture 3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67" t="2511" r="7277" b="3500"/>
          <a:stretch/>
        </p:blipFill>
        <p:spPr bwMode="auto">
          <a:xfrm>
            <a:off x="2627328" y="2062160"/>
            <a:ext cx="321052" cy="31535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5" name="AutoShape 84"/>
          <p:cNvSpPr>
            <a:spLocks noChangeArrowheads="1"/>
          </p:cNvSpPr>
          <p:nvPr/>
        </p:nvSpPr>
        <p:spPr bwMode="auto">
          <a:xfrm>
            <a:off x="374006" y="1988345"/>
            <a:ext cx="1942808" cy="508868"/>
          </a:xfrm>
          <a:prstGeom prst="wedgeRectCallout">
            <a:avLst>
              <a:gd name="adj1" fmla="val 64480"/>
              <a:gd name="adj2" fmla="val 886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180" tIns="61546" rIns="123180" bIns="61546"/>
          <a:lstStyle/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Горнолыжный комплекс «Трамплин»</a:t>
            </a:r>
          </a:p>
          <a:p>
            <a:pPr algn="ctr" defTabSz="1042733"/>
            <a:r>
              <a:rPr lang="ru-RU" altLang="ru-RU" sz="900" dirty="0">
                <a:solidFill>
                  <a:srgbClr val="000000"/>
                </a:solidFill>
                <a:cs typeface="Times New Roman" pitchFamily="18" charset="0"/>
              </a:rPr>
              <a:t>г. Казань</a:t>
            </a:r>
          </a:p>
        </p:txBody>
      </p:sp>
      <p:sp>
        <p:nvSpPr>
          <p:cNvPr id="196" name="Овал 195"/>
          <p:cNvSpPr>
            <a:spLocks noChangeAspect="1"/>
          </p:cNvSpPr>
          <p:nvPr/>
        </p:nvSpPr>
        <p:spPr>
          <a:xfrm flipH="1">
            <a:off x="10001423" y="4876332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7" name="Прямоугольник 196"/>
          <p:cNvSpPr/>
          <p:nvPr/>
        </p:nvSpPr>
        <p:spPr bwMode="auto">
          <a:xfrm>
            <a:off x="10400606" y="4801395"/>
            <a:ext cx="1662834" cy="3385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654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8047239" y="4618836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199" name="Овал 198"/>
          <p:cNvSpPr>
            <a:spLocks noChangeAspect="1"/>
          </p:cNvSpPr>
          <p:nvPr/>
        </p:nvSpPr>
        <p:spPr>
          <a:xfrm flipH="1">
            <a:off x="8805698" y="3050206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</a:p>
        </p:txBody>
      </p:sp>
      <p:sp>
        <p:nvSpPr>
          <p:cNvPr id="200" name="Овал 199"/>
          <p:cNvSpPr>
            <a:spLocks noChangeAspect="1"/>
          </p:cNvSpPr>
          <p:nvPr/>
        </p:nvSpPr>
        <p:spPr>
          <a:xfrm flipH="1">
            <a:off x="7688675" y="589328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1" name="Овал 200"/>
          <p:cNvSpPr>
            <a:spLocks noChangeAspect="1"/>
          </p:cNvSpPr>
          <p:nvPr/>
        </p:nvSpPr>
        <p:spPr>
          <a:xfrm flipH="1">
            <a:off x="2741721" y="1768297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13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3033141" y="2603438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3" name="Овал 202"/>
          <p:cNvSpPr>
            <a:spLocks noChangeAspect="1"/>
          </p:cNvSpPr>
          <p:nvPr/>
        </p:nvSpPr>
        <p:spPr>
          <a:xfrm flipH="1">
            <a:off x="7012065" y="2504835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204" name="Овал 203"/>
          <p:cNvSpPr>
            <a:spLocks noChangeAspect="1"/>
          </p:cNvSpPr>
          <p:nvPr/>
        </p:nvSpPr>
        <p:spPr>
          <a:xfrm flipH="1">
            <a:off x="7725761" y="3428634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0,5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5" name="Овал 204"/>
          <p:cNvSpPr>
            <a:spLocks noChangeAspect="1"/>
          </p:cNvSpPr>
          <p:nvPr/>
        </p:nvSpPr>
        <p:spPr>
          <a:xfrm flipH="1">
            <a:off x="6653388" y="5396888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6" name="Овал 205"/>
          <p:cNvSpPr>
            <a:spLocks noChangeAspect="1"/>
          </p:cNvSpPr>
          <p:nvPr/>
        </p:nvSpPr>
        <p:spPr>
          <a:xfrm flipH="1">
            <a:off x="2980708" y="4508016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207" name="Овал 206"/>
          <p:cNvSpPr>
            <a:spLocks noChangeAspect="1"/>
          </p:cNvSpPr>
          <p:nvPr/>
        </p:nvSpPr>
        <p:spPr>
          <a:xfrm flipH="1">
            <a:off x="4668301" y="4237829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208" name="Овал 207"/>
          <p:cNvSpPr>
            <a:spLocks noChangeAspect="1"/>
          </p:cNvSpPr>
          <p:nvPr/>
        </p:nvSpPr>
        <p:spPr>
          <a:xfrm flipH="1">
            <a:off x="7007321" y="3312470"/>
            <a:ext cx="272082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</a:t>
            </a:r>
          </a:p>
        </p:txBody>
      </p:sp>
    </p:spTree>
    <p:extLst>
      <p:ext uri="{BB962C8B-B14F-4D97-AF65-F5344CB8AC3E}">
        <p14:creationId xmlns:p14="http://schemas.microsoft.com/office/powerpoint/2010/main" val="1110828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02" y="111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28" tIns="30768" rIns="61528" bIns="30768" anchor="ctr">
            <a:normAutofit/>
          </a:bodyPr>
          <a:lstStyle/>
          <a:p>
            <a:pPr algn="ctr" defTabSz="879145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145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77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253" y="1323982"/>
            <a:ext cx="11891963" cy="263921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885" tIns="43421" rIns="86885" bIns="43421"/>
          <a:lstStyle/>
          <a:p>
            <a:pPr algn="ctr"/>
            <a:r>
              <a:rPr lang="ru-RU" sz="2400" b="1" u="sng" dirty="0"/>
              <a:t>Консультация – предупреждение</a:t>
            </a:r>
          </a:p>
          <a:p>
            <a:pPr algn="ctr"/>
            <a:r>
              <a:rPr lang="ru-RU" sz="2400" b="1" u="sng" dirty="0"/>
              <a:t>об интенсивности метеорологических явлений</a:t>
            </a:r>
          </a:p>
          <a:p>
            <a:pPr algn="ctr"/>
            <a:r>
              <a:rPr lang="ru-RU" sz="2400" b="1" u="sng" dirty="0"/>
              <a:t>с 18 часов 14 марта  до 18 часов 15 марта 2023 года</a:t>
            </a:r>
          </a:p>
          <a:p>
            <a:pPr algn="ctr"/>
            <a:endParaRPr lang="ru-RU" dirty="0"/>
          </a:p>
          <a:p>
            <a:pPr indent="361865" algn="just"/>
            <a:r>
              <a:rPr lang="ru-RU" sz="2400" dirty="0"/>
              <a:t>Вечером 14 марта, ночью и днем 15 марта 2023 года на территории Республики Татарстан местами ожидается сильный юго-западный ветер порывами 15-18 м/с (в Казани вечером и ночью до 16 м/с).</a:t>
            </a:r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257887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7644444"/>
              </p:ext>
            </p:extLst>
          </p:nvPr>
        </p:nvGraphicFramePr>
        <p:xfrm>
          <a:off x="7607775" y="2965826"/>
          <a:ext cx="4529104" cy="295915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0819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2091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59118">
                <a:tc gridSpan="2">
                  <a:txBody>
                    <a:bodyPr/>
                    <a:lstStyle/>
                    <a:p>
                      <a:pPr algn="l"/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Условные обозначения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явлений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18087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Ветер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Прочие опасности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18087"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Заморозки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Снег/обледенение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Туман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Гроза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18087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Очень низкая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Очень высокая темп-</a:t>
                      </a:r>
                      <a:r>
                        <a:rPr lang="ru-RU" sz="1100" b="1" dirty="0" err="1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18087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Пожарная опасность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Сход снежных масс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Дождь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 Наводнение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418087"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Паводок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 Гололедные</a:t>
                      </a:r>
                      <a:r>
                        <a:rPr lang="ru-RU" sz="1100" b="1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явления</a:t>
                      </a:r>
                      <a:r>
                        <a:rPr lang="ru-RU" sz="1100" b="1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1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83" name="Text Box 7"/>
          <p:cNvSpPr txBox="1">
            <a:spLocks noChangeArrowheads="1"/>
          </p:cNvSpPr>
          <p:nvPr/>
        </p:nvSpPr>
        <p:spPr bwMode="auto">
          <a:xfrm>
            <a:off x="-12698" y="71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06" tIns="30758" rIns="61506" bIns="3075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ПРОГНОСТИЧЕСКАЯ КАРТА РИСКОВ И ОПАСНОСТЕЙ </a:t>
            </a:r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pic>
        <p:nvPicPr>
          <p:cNvPr id="22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97" y="1150211"/>
            <a:ext cx="7326520" cy="4921807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noFill/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3" name="Полилиния 222"/>
          <p:cNvSpPr/>
          <p:nvPr/>
        </p:nvSpPr>
        <p:spPr>
          <a:xfrm>
            <a:off x="4962397" y="2737380"/>
            <a:ext cx="958245" cy="83305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4" name="Полилиния 223"/>
          <p:cNvSpPr/>
          <p:nvPr/>
        </p:nvSpPr>
        <p:spPr>
          <a:xfrm>
            <a:off x="4034759" y="3033866"/>
            <a:ext cx="1062530" cy="1024454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2938379" y="2521362"/>
            <a:ext cx="660954" cy="663698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7" name="Полилиния 226"/>
          <p:cNvSpPr/>
          <p:nvPr/>
        </p:nvSpPr>
        <p:spPr>
          <a:xfrm>
            <a:off x="2477370" y="1665379"/>
            <a:ext cx="823194" cy="1052721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8" name="Полилиния 227"/>
          <p:cNvSpPr/>
          <p:nvPr/>
        </p:nvSpPr>
        <p:spPr>
          <a:xfrm>
            <a:off x="3821511" y="3805927"/>
            <a:ext cx="792277" cy="720972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29" name="Полилиния 228"/>
          <p:cNvSpPr/>
          <p:nvPr/>
        </p:nvSpPr>
        <p:spPr>
          <a:xfrm>
            <a:off x="4698206" y="3384954"/>
            <a:ext cx="811628" cy="84050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3476005" y="4149054"/>
            <a:ext cx="800525" cy="766532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1" name="Полилиния 230"/>
          <p:cNvSpPr/>
          <p:nvPr/>
        </p:nvSpPr>
        <p:spPr>
          <a:xfrm>
            <a:off x="3121226" y="2169621"/>
            <a:ext cx="700276" cy="784710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2" name="Полилиния 231"/>
          <p:cNvSpPr/>
          <p:nvPr/>
        </p:nvSpPr>
        <p:spPr>
          <a:xfrm>
            <a:off x="2139314" y="1659542"/>
            <a:ext cx="539798" cy="645357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3" name="Полилиния 232"/>
          <p:cNvSpPr/>
          <p:nvPr/>
        </p:nvSpPr>
        <p:spPr>
          <a:xfrm>
            <a:off x="1397732" y="2878170"/>
            <a:ext cx="645912" cy="858600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4" name="Полилиния 233"/>
          <p:cNvSpPr/>
          <p:nvPr/>
        </p:nvSpPr>
        <p:spPr>
          <a:xfrm>
            <a:off x="2232326" y="2678838"/>
            <a:ext cx="985420" cy="571448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5" name="Полилиния 234"/>
          <p:cNvSpPr/>
          <p:nvPr/>
        </p:nvSpPr>
        <p:spPr>
          <a:xfrm>
            <a:off x="3263902" y="3448390"/>
            <a:ext cx="1003769" cy="770696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2529628" y="3568547"/>
            <a:ext cx="1020923" cy="95065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1645281" y="3385317"/>
            <a:ext cx="712522" cy="794487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2699797" y="2930173"/>
            <a:ext cx="1152451" cy="756873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39" name="Полилиния 238"/>
          <p:cNvSpPr/>
          <p:nvPr/>
        </p:nvSpPr>
        <p:spPr>
          <a:xfrm>
            <a:off x="5392323" y="3404355"/>
            <a:ext cx="614955" cy="85317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0" name="Полилиния 239"/>
          <p:cNvSpPr/>
          <p:nvPr/>
        </p:nvSpPr>
        <p:spPr>
          <a:xfrm>
            <a:off x="4437720" y="3876250"/>
            <a:ext cx="1369828" cy="90817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1" name="Полилиния 240"/>
          <p:cNvSpPr/>
          <p:nvPr/>
        </p:nvSpPr>
        <p:spPr>
          <a:xfrm>
            <a:off x="5663142" y="2658356"/>
            <a:ext cx="953336" cy="961565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6146030" y="4561561"/>
            <a:ext cx="607381" cy="559922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3" name="Полилиния 242"/>
          <p:cNvSpPr/>
          <p:nvPr/>
        </p:nvSpPr>
        <p:spPr>
          <a:xfrm>
            <a:off x="1811854" y="1918844"/>
            <a:ext cx="959791" cy="1068415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4" name="Полилиния 243"/>
          <p:cNvSpPr/>
          <p:nvPr/>
        </p:nvSpPr>
        <p:spPr>
          <a:xfrm>
            <a:off x="3126423" y="4475442"/>
            <a:ext cx="1053965" cy="981825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2530772" y="4149058"/>
            <a:ext cx="701739" cy="104618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49622" y="4330394"/>
            <a:ext cx="899216" cy="76534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1810491" y="2714219"/>
            <a:ext cx="431445" cy="36647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 dirty="0">
              <a:solidFill>
                <a:srgbClr val="FF0000"/>
              </a:solidFill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5634092" y="1688900"/>
            <a:ext cx="1027796" cy="1107264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1" name="Полилиния 250"/>
          <p:cNvSpPr/>
          <p:nvPr/>
        </p:nvSpPr>
        <p:spPr>
          <a:xfrm>
            <a:off x="4962830" y="2479146"/>
            <a:ext cx="907423" cy="468634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379531" y="2764057"/>
            <a:ext cx="953721" cy="1029157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296091" y="1918623"/>
            <a:ext cx="967610" cy="82240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4254484" y="2382713"/>
            <a:ext cx="453712" cy="257289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3610956" y="2515948"/>
            <a:ext cx="1004648" cy="1019969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2902613" y="1600292"/>
            <a:ext cx="652790" cy="721330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458205" y="2676753"/>
            <a:ext cx="912053" cy="624846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5749890" y="4027532"/>
            <a:ext cx="962980" cy="813219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5920557" y="3410157"/>
            <a:ext cx="980920" cy="706397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1" name="Полилиния 270"/>
          <p:cNvSpPr/>
          <p:nvPr/>
        </p:nvSpPr>
        <p:spPr>
          <a:xfrm>
            <a:off x="1973738" y="3022447"/>
            <a:ext cx="1070622" cy="895918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4" name="Полилиния 273"/>
          <p:cNvSpPr/>
          <p:nvPr/>
        </p:nvSpPr>
        <p:spPr>
          <a:xfrm>
            <a:off x="952348" y="2436655"/>
            <a:ext cx="1137175" cy="97057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7" name="Полилиния 276"/>
          <p:cNvSpPr/>
          <p:nvPr/>
        </p:nvSpPr>
        <p:spPr>
          <a:xfrm>
            <a:off x="576132" y="3349801"/>
            <a:ext cx="954878" cy="605894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78" name="Полилиния 277"/>
          <p:cNvSpPr/>
          <p:nvPr/>
        </p:nvSpPr>
        <p:spPr>
          <a:xfrm>
            <a:off x="1059410" y="4021741"/>
            <a:ext cx="928836" cy="953350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0" name="Полилиния 279"/>
          <p:cNvSpPr/>
          <p:nvPr/>
        </p:nvSpPr>
        <p:spPr>
          <a:xfrm>
            <a:off x="932046" y="3530749"/>
            <a:ext cx="865178" cy="64322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1" name="Полилиния 280"/>
          <p:cNvSpPr/>
          <p:nvPr/>
        </p:nvSpPr>
        <p:spPr>
          <a:xfrm>
            <a:off x="688064" y="3939419"/>
            <a:ext cx="852638" cy="84997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3" name="Полилиния 282"/>
          <p:cNvSpPr/>
          <p:nvPr/>
        </p:nvSpPr>
        <p:spPr>
          <a:xfrm>
            <a:off x="174938" y="4509948"/>
            <a:ext cx="852638" cy="685339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86" name="Полилиния 285"/>
          <p:cNvSpPr/>
          <p:nvPr/>
        </p:nvSpPr>
        <p:spPr>
          <a:xfrm>
            <a:off x="1810727" y="3847534"/>
            <a:ext cx="999246" cy="1248160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0" name="Полилиния 289"/>
          <p:cNvSpPr/>
          <p:nvPr/>
        </p:nvSpPr>
        <p:spPr>
          <a:xfrm>
            <a:off x="5568506" y="4603695"/>
            <a:ext cx="690598" cy="943778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2" name="Полилиния 291"/>
          <p:cNvSpPr/>
          <p:nvPr/>
        </p:nvSpPr>
        <p:spPr>
          <a:xfrm>
            <a:off x="4742878" y="4561628"/>
            <a:ext cx="1095216" cy="894482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293" name="Полилиния 292"/>
          <p:cNvSpPr/>
          <p:nvPr/>
        </p:nvSpPr>
        <p:spPr>
          <a:xfrm>
            <a:off x="6035385" y="4986615"/>
            <a:ext cx="590288" cy="1045239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FFFF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36" tIns="38726" rIns="77436" bIns="38726" rtlCol="0" anchor="ctr"/>
          <a:lstStyle/>
          <a:p>
            <a:pPr algn="ctr" defTabSz="1218431"/>
            <a:endParaRPr lang="ru-RU" kern="0">
              <a:solidFill>
                <a:srgbClr val="FF0000"/>
              </a:solidFill>
            </a:endParaRPr>
          </a:p>
        </p:txBody>
      </p:sp>
      <p:sp>
        <p:nvSpPr>
          <p:cNvPr id="301" name="Прямоугольник 300"/>
          <p:cNvSpPr/>
          <p:nvPr/>
        </p:nvSpPr>
        <p:spPr>
          <a:xfrm>
            <a:off x="1540660" y="2694184"/>
            <a:ext cx="645224" cy="153888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sz="10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17" name="Прямоугольник 316"/>
          <p:cNvSpPr/>
          <p:nvPr/>
        </p:nvSpPr>
        <p:spPr>
          <a:xfrm>
            <a:off x="4881619" y="3146920"/>
            <a:ext cx="1256430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2433509" y="2548605"/>
            <a:ext cx="1795638" cy="725836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76" tIns="38353" rIns="35976" bIns="38353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-1…-3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+5…+7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" name="Прямоугольник 106"/>
          <p:cNvSpPr/>
          <p:nvPr/>
        </p:nvSpPr>
        <p:spPr>
          <a:xfrm>
            <a:off x="3113129" y="5091303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0" name="Прямоугольник 109"/>
          <p:cNvSpPr/>
          <p:nvPr/>
        </p:nvSpPr>
        <p:spPr>
          <a:xfrm>
            <a:off x="5568511" y="1916289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3086503" y="2016232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025613" y="5547480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3" name="Прямоугольник 112"/>
          <p:cNvSpPr/>
          <p:nvPr/>
        </p:nvSpPr>
        <p:spPr>
          <a:xfrm>
            <a:off x="159287" y="4841838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5144276" y="4421808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015292" y="3695482"/>
            <a:ext cx="958493" cy="16927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" name="Прямоугольник 116"/>
          <p:cNvSpPr/>
          <p:nvPr/>
        </p:nvSpPr>
        <p:spPr>
          <a:xfrm>
            <a:off x="2626964" y="3990074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76" tIns="38353" rIns="35976" bIns="38353" anchor="ctr"/>
          <a:lstStyle/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-2…-5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+3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1367994" y="2882238"/>
            <a:ext cx="1002183" cy="2040941"/>
          </a:xfrm>
          <a:custGeom>
            <a:avLst/>
            <a:gdLst>
              <a:gd name="connsiteX0" fmla="*/ 0 w 1002183"/>
              <a:gd name="connsiteY0" fmla="*/ 51206 h 2040941"/>
              <a:gd name="connsiteX1" fmla="*/ 138989 w 1002183"/>
              <a:gd name="connsiteY1" fmla="*/ 65837 h 2040941"/>
              <a:gd name="connsiteX2" fmla="*/ 212141 w 1002183"/>
              <a:gd name="connsiteY2" fmla="*/ 65837 h 2040941"/>
              <a:gd name="connsiteX3" fmla="*/ 263348 w 1002183"/>
              <a:gd name="connsiteY3" fmla="*/ 21945 h 2040941"/>
              <a:gd name="connsiteX4" fmla="*/ 329184 w 1002183"/>
              <a:gd name="connsiteY4" fmla="*/ 0 h 2040941"/>
              <a:gd name="connsiteX5" fmla="*/ 373076 w 1002183"/>
              <a:gd name="connsiteY5" fmla="*/ 51206 h 2040941"/>
              <a:gd name="connsiteX6" fmla="*/ 453543 w 1002183"/>
              <a:gd name="connsiteY6" fmla="*/ 43891 h 2040941"/>
              <a:gd name="connsiteX7" fmla="*/ 526695 w 1002183"/>
              <a:gd name="connsiteY7" fmla="*/ 29261 h 2040941"/>
              <a:gd name="connsiteX8" fmla="*/ 614477 w 1002183"/>
              <a:gd name="connsiteY8" fmla="*/ 51206 h 2040941"/>
              <a:gd name="connsiteX9" fmla="*/ 665684 w 1002183"/>
              <a:gd name="connsiteY9" fmla="*/ 80467 h 2040941"/>
              <a:gd name="connsiteX10" fmla="*/ 643738 w 1002183"/>
              <a:gd name="connsiteY10" fmla="*/ 190195 h 2040941"/>
              <a:gd name="connsiteX11" fmla="*/ 607162 w 1002183"/>
              <a:gd name="connsiteY11" fmla="*/ 285293 h 2040941"/>
              <a:gd name="connsiteX12" fmla="*/ 607162 w 1002183"/>
              <a:gd name="connsiteY12" fmla="*/ 351129 h 2040941"/>
              <a:gd name="connsiteX13" fmla="*/ 614477 w 1002183"/>
              <a:gd name="connsiteY13" fmla="*/ 453542 h 2040941"/>
              <a:gd name="connsiteX14" fmla="*/ 643738 w 1002183"/>
              <a:gd name="connsiteY14" fmla="*/ 526694 h 2040941"/>
              <a:gd name="connsiteX15" fmla="*/ 636423 w 1002183"/>
              <a:gd name="connsiteY15" fmla="*/ 592531 h 2040941"/>
              <a:gd name="connsiteX16" fmla="*/ 658368 w 1002183"/>
              <a:gd name="connsiteY16" fmla="*/ 658368 h 2040941"/>
              <a:gd name="connsiteX17" fmla="*/ 702260 w 1002183"/>
              <a:gd name="connsiteY17" fmla="*/ 694944 h 2040941"/>
              <a:gd name="connsiteX18" fmla="*/ 716890 w 1002183"/>
              <a:gd name="connsiteY18" fmla="*/ 768096 h 2040941"/>
              <a:gd name="connsiteX19" fmla="*/ 760781 w 1002183"/>
              <a:gd name="connsiteY19" fmla="*/ 855878 h 2040941"/>
              <a:gd name="connsiteX20" fmla="*/ 819303 w 1002183"/>
              <a:gd name="connsiteY20" fmla="*/ 899769 h 2040941"/>
              <a:gd name="connsiteX21" fmla="*/ 870509 w 1002183"/>
              <a:gd name="connsiteY21" fmla="*/ 958291 h 2040941"/>
              <a:gd name="connsiteX22" fmla="*/ 929031 w 1002183"/>
              <a:gd name="connsiteY22" fmla="*/ 994867 h 2040941"/>
              <a:gd name="connsiteX23" fmla="*/ 958292 w 1002183"/>
              <a:gd name="connsiteY23" fmla="*/ 1038758 h 2040941"/>
              <a:gd name="connsiteX24" fmla="*/ 1002183 w 1002183"/>
              <a:gd name="connsiteY24" fmla="*/ 1053389 h 2040941"/>
              <a:gd name="connsiteX25" fmla="*/ 1002183 w 1002183"/>
              <a:gd name="connsiteY25" fmla="*/ 1089965 h 2040941"/>
              <a:gd name="connsiteX26" fmla="*/ 1002183 w 1002183"/>
              <a:gd name="connsiteY26" fmla="*/ 1133856 h 2040941"/>
              <a:gd name="connsiteX27" fmla="*/ 965607 w 1002183"/>
              <a:gd name="connsiteY27" fmla="*/ 1177747 h 2040941"/>
              <a:gd name="connsiteX28" fmla="*/ 899770 w 1002183"/>
              <a:gd name="connsiteY28" fmla="*/ 1170432 h 2040941"/>
              <a:gd name="connsiteX29" fmla="*/ 870509 w 1002183"/>
              <a:gd name="connsiteY29" fmla="*/ 1185062 h 2040941"/>
              <a:gd name="connsiteX30" fmla="*/ 746151 w 1002183"/>
              <a:gd name="connsiteY30" fmla="*/ 1221638 h 2040941"/>
              <a:gd name="connsiteX31" fmla="*/ 738836 w 1002183"/>
              <a:gd name="connsiteY31" fmla="*/ 1265529 h 2040941"/>
              <a:gd name="connsiteX32" fmla="*/ 724205 w 1002183"/>
              <a:gd name="connsiteY32" fmla="*/ 1294790 h 2040941"/>
              <a:gd name="connsiteX33" fmla="*/ 651053 w 1002183"/>
              <a:gd name="connsiteY33" fmla="*/ 1265529 h 2040941"/>
              <a:gd name="connsiteX34" fmla="*/ 563271 w 1002183"/>
              <a:gd name="connsiteY34" fmla="*/ 1294790 h 2040941"/>
              <a:gd name="connsiteX35" fmla="*/ 468173 w 1002183"/>
              <a:gd name="connsiteY35" fmla="*/ 1324051 h 2040941"/>
              <a:gd name="connsiteX36" fmla="*/ 446228 w 1002183"/>
              <a:gd name="connsiteY36" fmla="*/ 1389888 h 2040941"/>
              <a:gd name="connsiteX37" fmla="*/ 475488 w 1002183"/>
              <a:gd name="connsiteY37" fmla="*/ 1426464 h 2040941"/>
              <a:gd name="connsiteX38" fmla="*/ 460858 w 1002183"/>
              <a:gd name="connsiteY38" fmla="*/ 1484985 h 2040941"/>
              <a:gd name="connsiteX39" fmla="*/ 446228 w 1002183"/>
              <a:gd name="connsiteY39" fmla="*/ 1565453 h 2040941"/>
              <a:gd name="connsiteX40" fmla="*/ 475488 w 1002183"/>
              <a:gd name="connsiteY40" fmla="*/ 1645920 h 2040941"/>
              <a:gd name="connsiteX41" fmla="*/ 482804 w 1002183"/>
              <a:gd name="connsiteY41" fmla="*/ 1675181 h 2040941"/>
              <a:gd name="connsiteX42" fmla="*/ 482804 w 1002183"/>
              <a:gd name="connsiteY42" fmla="*/ 1719072 h 2040941"/>
              <a:gd name="connsiteX43" fmla="*/ 599847 w 1002183"/>
              <a:gd name="connsiteY43" fmla="*/ 1755648 h 2040941"/>
              <a:gd name="connsiteX44" fmla="*/ 614477 w 1002183"/>
              <a:gd name="connsiteY44" fmla="*/ 1799539 h 2040941"/>
              <a:gd name="connsiteX45" fmla="*/ 497434 w 1002183"/>
              <a:gd name="connsiteY45" fmla="*/ 1799539 h 2040941"/>
              <a:gd name="connsiteX46" fmla="*/ 497434 w 1002183"/>
              <a:gd name="connsiteY46" fmla="*/ 2040941 h 2040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02183" h="2040941">
                <a:moveTo>
                  <a:pt x="0" y="51206"/>
                </a:moveTo>
                <a:lnTo>
                  <a:pt x="138989" y="65837"/>
                </a:lnTo>
                <a:lnTo>
                  <a:pt x="212141" y="65837"/>
                </a:lnTo>
                <a:lnTo>
                  <a:pt x="263348" y="21945"/>
                </a:lnTo>
                <a:lnTo>
                  <a:pt x="329184" y="0"/>
                </a:lnTo>
                <a:lnTo>
                  <a:pt x="373076" y="51206"/>
                </a:lnTo>
                <a:lnTo>
                  <a:pt x="453543" y="43891"/>
                </a:lnTo>
                <a:lnTo>
                  <a:pt x="526695" y="29261"/>
                </a:lnTo>
                <a:lnTo>
                  <a:pt x="614477" y="51206"/>
                </a:lnTo>
                <a:lnTo>
                  <a:pt x="665684" y="80467"/>
                </a:lnTo>
                <a:lnTo>
                  <a:pt x="643738" y="190195"/>
                </a:lnTo>
                <a:lnTo>
                  <a:pt x="607162" y="285293"/>
                </a:lnTo>
                <a:lnTo>
                  <a:pt x="607162" y="351129"/>
                </a:lnTo>
                <a:lnTo>
                  <a:pt x="614477" y="453542"/>
                </a:lnTo>
                <a:lnTo>
                  <a:pt x="643738" y="526694"/>
                </a:lnTo>
                <a:lnTo>
                  <a:pt x="636423" y="592531"/>
                </a:lnTo>
                <a:lnTo>
                  <a:pt x="658368" y="658368"/>
                </a:lnTo>
                <a:lnTo>
                  <a:pt x="702260" y="694944"/>
                </a:lnTo>
                <a:lnTo>
                  <a:pt x="716890" y="768096"/>
                </a:lnTo>
                <a:lnTo>
                  <a:pt x="760781" y="855878"/>
                </a:lnTo>
                <a:lnTo>
                  <a:pt x="819303" y="899769"/>
                </a:lnTo>
                <a:lnTo>
                  <a:pt x="870509" y="958291"/>
                </a:lnTo>
                <a:lnTo>
                  <a:pt x="929031" y="994867"/>
                </a:lnTo>
                <a:lnTo>
                  <a:pt x="958292" y="1038758"/>
                </a:lnTo>
                <a:lnTo>
                  <a:pt x="1002183" y="1053389"/>
                </a:lnTo>
                <a:lnTo>
                  <a:pt x="1002183" y="1089965"/>
                </a:lnTo>
                <a:lnTo>
                  <a:pt x="1002183" y="1133856"/>
                </a:lnTo>
                <a:lnTo>
                  <a:pt x="965607" y="1177747"/>
                </a:lnTo>
                <a:lnTo>
                  <a:pt x="899770" y="1170432"/>
                </a:lnTo>
                <a:lnTo>
                  <a:pt x="870509" y="1185062"/>
                </a:lnTo>
                <a:lnTo>
                  <a:pt x="746151" y="1221638"/>
                </a:lnTo>
                <a:lnTo>
                  <a:pt x="738836" y="1265529"/>
                </a:lnTo>
                <a:lnTo>
                  <a:pt x="724205" y="1294790"/>
                </a:lnTo>
                <a:lnTo>
                  <a:pt x="651053" y="1265529"/>
                </a:lnTo>
                <a:lnTo>
                  <a:pt x="563271" y="1294790"/>
                </a:lnTo>
                <a:lnTo>
                  <a:pt x="468173" y="1324051"/>
                </a:lnTo>
                <a:lnTo>
                  <a:pt x="446228" y="1389888"/>
                </a:lnTo>
                <a:lnTo>
                  <a:pt x="475488" y="1426464"/>
                </a:lnTo>
                <a:lnTo>
                  <a:pt x="460858" y="1484985"/>
                </a:lnTo>
                <a:lnTo>
                  <a:pt x="446228" y="1565453"/>
                </a:lnTo>
                <a:lnTo>
                  <a:pt x="475488" y="1645920"/>
                </a:lnTo>
                <a:lnTo>
                  <a:pt x="482804" y="1675181"/>
                </a:lnTo>
                <a:lnTo>
                  <a:pt x="482804" y="1719072"/>
                </a:lnTo>
                <a:lnTo>
                  <a:pt x="599847" y="1755648"/>
                </a:lnTo>
                <a:lnTo>
                  <a:pt x="614477" y="1799539"/>
                </a:lnTo>
                <a:lnTo>
                  <a:pt x="497434" y="1799539"/>
                </a:lnTo>
                <a:lnTo>
                  <a:pt x="497434" y="2040941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2336800" y="2730547"/>
            <a:ext cx="2292350" cy="1206500"/>
          </a:xfrm>
          <a:custGeom>
            <a:avLst/>
            <a:gdLst>
              <a:gd name="connsiteX0" fmla="*/ 0 w 2292350"/>
              <a:gd name="connsiteY0" fmla="*/ 1187450 h 1206500"/>
              <a:gd name="connsiteX1" fmla="*/ 63500 w 2292350"/>
              <a:gd name="connsiteY1" fmla="*/ 1117600 h 1206500"/>
              <a:gd name="connsiteX2" fmla="*/ 133350 w 2292350"/>
              <a:gd name="connsiteY2" fmla="*/ 1206500 h 1206500"/>
              <a:gd name="connsiteX3" fmla="*/ 247650 w 2292350"/>
              <a:gd name="connsiteY3" fmla="*/ 1162050 h 1206500"/>
              <a:gd name="connsiteX4" fmla="*/ 203200 w 2292350"/>
              <a:gd name="connsiteY4" fmla="*/ 1028700 h 1206500"/>
              <a:gd name="connsiteX5" fmla="*/ 260350 w 2292350"/>
              <a:gd name="connsiteY5" fmla="*/ 977900 h 1206500"/>
              <a:gd name="connsiteX6" fmla="*/ 311150 w 2292350"/>
              <a:gd name="connsiteY6" fmla="*/ 990600 h 1206500"/>
              <a:gd name="connsiteX7" fmla="*/ 323850 w 2292350"/>
              <a:gd name="connsiteY7" fmla="*/ 952500 h 1206500"/>
              <a:gd name="connsiteX8" fmla="*/ 355600 w 2292350"/>
              <a:gd name="connsiteY8" fmla="*/ 971550 h 1206500"/>
              <a:gd name="connsiteX9" fmla="*/ 482600 w 2292350"/>
              <a:gd name="connsiteY9" fmla="*/ 946150 h 1206500"/>
              <a:gd name="connsiteX10" fmla="*/ 508000 w 2292350"/>
              <a:gd name="connsiteY10" fmla="*/ 977900 h 1206500"/>
              <a:gd name="connsiteX11" fmla="*/ 565150 w 2292350"/>
              <a:gd name="connsiteY11" fmla="*/ 958850 h 1206500"/>
              <a:gd name="connsiteX12" fmla="*/ 584200 w 2292350"/>
              <a:gd name="connsiteY12" fmla="*/ 933450 h 1206500"/>
              <a:gd name="connsiteX13" fmla="*/ 673100 w 2292350"/>
              <a:gd name="connsiteY13" fmla="*/ 971550 h 1206500"/>
              <a:gd name="connsiteX14" fmla="*/ 711200 w 2292350"/>
              <a:gd name="connsiteY14" fmla="*/ 952500 h 1206500"/>
              <a:gd name="connsiteX15" fmla="*/ 704850 w 2292350"/>
              <a:gd name="connsiteY15" fmla="*/ 863600 h 1206500"/>
              <a:gd name="connsiteX16" fmla="*/ 787400 w 2292350"/>
              <a:gd name="connsiteY16" fmla="*/ 844550 h 1206500"/>
              <a:gd name="connsiteX17" fmla="*/ 838200 w 2292350"/>
              <a:gd name="connsiteY17" fmla="*/ 876300 h 1206500"/>
              <a:gd name="connsiteX18" fmla="*/ 946150 w 2292350"/>
              <a:gd name="connsiteY18" fmla="*/ 850900 h 1206500"/>
              <a:gd name="connsiteX19" fmla="*/ 1225550 w 2292350"/>
              <a:gd name="connsiteY19" fmla="*/ 844550 h 1206500"/>
              <a:gd name="connsiteX20" fmla="*/ 1263650 w 2292350"/>
              <a:gd name="connsiteY20" fmla="*/ 895350 h 1206500"/>
              <a:gd name="connsiteX21" fmla="*/ 1308100 w 2292350"/>
              <a:gd name="connsiteY21" fmla="*/ 895350 h 1206500"/>
              <a:gd name="connsiteX22" fmla="*/ 1358900 w 2292350"/>
              <a:gd name="connsiteY22" fmla="*/ 838200 h 1206500"/>
              <a:gd name="connsiteX23" fmla="*/ 1435100 w 2292350"/>
              <a:gd name="connsiteY23" fmla="*/ 781050 h 1206500"/>
              <a:gd name="connsiteX24" fmla="*/ 1485900 w 2292350"/>
              <a:gd name="connsiteY24" fmla="*/ 768350 h 1206500"/>
              <a:gd name="connsiteX25" fmla="*/ 1524000 w 2292350"/>
              <a:gd name="connsiteY25" fmla="*/ 742950 h 1206500"/>
              <a:gd name="connsiteX26" fmla="*/ 1663700 w 2292350"/>
              <a:gd name="connsiteY26" fmla="*/ 749300 h 1206500"/>
              <a:gd name="connsiteX27" fmla="*/ 1733550 w 2292350"/>
              <a:gd name="connsiteY27" fmla="*/ 774700 h 1206500"/>
              <a:gd name="connsiteX28" fmla="*/ 1727200 w 2292350"/>
              <a:gd name="connsiteY28" fmla="*/ 787400 h 1206500"/>
              <a:gd name="connsiteX29" fmla="*/ 1803400 w 2292350"/>
              <a:gd name="connsiteY29" fmla="*/ 787400 h 1206500"/>
              <a:gd name="connsiteX30" fmla="*/ 1879600 w 2292350"/>
              <a:gd name="connsiteY30" fmla="*/ 806450 h 1206500"/>
              <a:gd name="connsiteX31" fmla="*/ 1943100 w 2292350"/>
              <a:gd name="connsiteY31" fmla="*/ 812800 h 1206500"/>
              <a:gd name="connsiteX32" fmla="*/ 1962150 w 2292350"/>
              <a:gd name="connsiteY32" fmla="*/ 781050 h 1206500"/>
              <a:gd name="connsiteX33" fmla="*/ 2038350 w 2292350"/>
              <a:gd name="connsiteY33" fmla="*/ 781050 h 1206500"/>
              <a:gd name="connsiteX34" fmla="*/ 2095500 w 2292350"/>
              <a:gd name="connsiteY34" fmla="*/ 781050 h 1206500"/>
              <a:gd name="connsiteX35" fmla="*/ 2120900 w 2292350"/>
              <a:gd name="connsiteY35" fmla="*/ 723900 h 1206500"/>
              <a:gd name="connsiteX36" fmla="*/ 2203450 w 2292350"/>
              <a:gd name="connsiteY36" fmla="*/ 717550 h 1206500"/>
              <a:gd name="connsiteX37" fmla="*/ 2241550 w 2292350"/>
              <a:gd name="connsiteY37" fmla="*/ 679450 h 1206500"/>
              <a:gd name="connsiteX38" fmla="*/ 2241550 w 2292350"/>
              <a:gd name="connsiteY38" fmla="*/ 641350 h 1206500"/>
              <a:gd name="connsiteX39" fmla="*/ 2292350 w 2292350"/>
              <a:gd name="connsiteY39" fmla="*/ 596900 h 1206500"/>
              <a:gd name="connsiteX40" fmla="*/ 2273300 w 2292350"/>
              <a:gd name="connsiteY40" fmla="*/ 571500 h 1206500"/>
              <a:gd name="connsiteX41" fmla="*/ 2178050 w 2292350"/>
              <a:gd name="connsiteY41" fmla="*/ 546100 h 1206500"/>
              <a:gd name="connsiteX42" fmla="*/ 2139950 w 2292350"/>
              <a:gd name="connsiteY42" fmla="*/ 476250 h 1206500"/>
              <a:gd name="connsiteX43" fmla="*/ 2120900 w 2292350"/>
              <a:gd name="connsiteY43" fmla="*/ 431800 h 1206500"/>
              <a:gd name="connsiteX44" fmla="*/ 2120900 w 2292350"/>
              <a:gd name="connsiteY44" fmla="*/ 431800 h 1206500"/>
              <a:gd name="connsiteX45" fmla="*/ 2146300 w 2292350"/>
              <a:gd name="connsiteY45" fmla="*/ 323850 h 1206500"/>
              <a:gd name="connsiteX46" fmla="*/ 2146300 w 2292350"/>
              <a:gd name="connsiteY46" fmla="*/ 266700 h 1206500"/>
              <a:gd name="connsiteX47" fmla="*/ 2146300 w 2292350"/>
              <a:gd name="connsiteY47" fmla="*/ 215900 h 1206500"/>
              <a:gd name="connsiteX48" fmla="*/ 2146300 w 2292350"/>
              <a:gd name="connsiteY48" fmla="*/ 95250 h 1206500"/>
              <a:gd name="connsiteX49" fmla="*/ 2152650 w 2292350"/>
              <a:gd name="connsiteY49" fmla="*/ 0 h 1206500"/>
              <a:gd name="connsiteX50" fmla="*/ 2152650 w 2292350"/>
              <a:gd name="connsiteY50" fmla="*/ 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92350" h="1206500">
                <a:moveTo>
                  <a:pt x="0" y="1187450"/>
                </a:moveTo>
                <a:lnTo>
                  <a:pt x="63500" y="1117600"/>
                </a:lnTo>
                <a:lnTo>
                  <a:pt x="133350" y="1206500"/>
                </a:lnTo>
                <a:lnTo>
                  <a:pt x="247650" y="1162050"/>
                </a:lnTo>
                <a:lnTo>
                  <a:pt x="203200" y="1028700"/>
                </a:lnTo>
                <a:lnTo>
                  <a:pt x="260350" y="977900"/>
                </a:lnTo>
                <a:lnTo>
                  <a:pt x="311150" y="990600"/>
                </a:lnTo>
                <a:lnTo>
                  <a:pt x="323850" y="952500"/>
                </a:lnTo>
                <a:lnTo>
                  <a:pt x="355600" y="971550"/>
                </a:lnTo>
                <a:lnTo>
                  <a:pt x="482600" y="946150"/>
                </a:lnTo>
                <a:lnTo>
                  <a:pt x="508000" y="977900"/>
                </a:lnTo>
                <a:lnTo>
                  <a:pt x="565150" y="958850"/>
                </a:lnTo>
                <a:lnTo>
                  <a:pt x="584200" y="933450"/>
                </a:lnTo>
                <a:lnTo>
                  <a:pt x="673100" y="971550"/>
                </a:lnTo>
                <a:lnTo>
                  <a:pt x="711200" y="952500"/>
                </a:lnTo>
                <a:lnTo>
                  <a:pt x="704850" y="863600"/>
                </a:lnTo>
                <a:lnTo>
                  <a:pt x="787400" y="844550"/>
                </a:lnTo>
                <a:lnTo>
                  <a:pt x="838200" y="876300"/>
                </a:lnTo>
                <a:lnTo>
                  <a:pt x="946150" y="850900"/>
                </a:lnTo>
                <a:lnTo>
                  <a:pt x="1225550" y="844550"/>
                </a:lnTo>
                <a:lnTo>
                  <a:pt x="1263650" y="895350"/>
                </a:lnTo>
                <a:lnTo>
                  <a:pt x="1308100" y="895350"/>
                </a:lnTo>
                <a:lnTo>
                  <a:pt x="1358900" y="838200"/>
                </a:lnTo>
                <a:lnTo>
                  <a:pt x="1435100" y="781050"/>
                </a:lnTo>
                <a:lnTo>
                  <a:pt x="1485900" y="768350"/>
                </a:lnTo>
                <a:lnTo>
                  <a:pt x="1524000" y="742950"/>
                </a:lnTo>
                <a:lnTo>
                  <a:pt x="1663700" y="749300"/>
                </a:lnTo>
                <a:lnTo>
                  <a:pt x="1733550" y="774700"/>
                </a:lnTo>
                <a:lnTo>
                  <a:pt x="1727200" y="787400"/>
                </a:lnTo>
                <a:lnTo>
                  <a:pt x="1803400" y="787400"/>
                </a:lnTo>
                <a:lnTo>
                  <a:pt x="1879600" y="806450"/>
                </a:lnTo>
                <a:lnTo>
                  <a:pt x="1943100" y="812800"/>
                </a:lnTo>
                <a:lnTo>
                  <a:pt x="1962150" y="781050"/>
                </a:lnTo>
                <a:lnTo>
                  <a:pt x="2038350" y="781050"/>
                </a:lnTo>
                <a:lnTo>
                  <a:pt x="2095500" y="781050"/>
                </a:lnTo>
                <a:lnTo>
                  <a:pt x="2120900" y="723900"/>
                </a:lnTo>
                <a:lnTo>
                  <a:pt x="2203450" y="717550"/>
                </a:lnTo>
                <a:lnTo>
                  <a:pt x="2241550" y="679450"/>
                </a:lnTo>
                <a:lnTo>
                  <a:pt x="2241550" y="641350"/>
                </a:lnTo>
                <a:lnTo>
                  <a:pt x="2292350" y="596900"/>
                </a:lnTo>
                <a:lnTo>
                  <a:pt x="2273300" y="571500"/>
                </a:lnTo>
                <a:lnTo>
                  <a:pt x="2178050" y="546100"/>
                </a:lnTo>
                <a:lnTo>
                  <a:pt x="2139950" y="476250"/>
                </a:lnTo>
                <a:lnTo>
                  <a:pt x="2120900" y="431800"/>
                </a:lnTo>
                <a:lnTo>
                  <a:pt x="2120900" y="431800"/>
                </a:lnTo>
                <a:lnTo>
                  <a:pt x="2146300" y="323850"/>
                </a:lnTo>
                <a:lnTo>
                  <a:pt x="2146300" y="266700"/>
                </a:lnTo>
                <a:lnTo>
                  <a:pt x="2146300" y="215900"/>
                </a:lnTo>
                <a:lnTo>
                  <a:pt x="2146300" y="95250"/>
                </a:lnTo>
                <a:lnTo>
                  <a:pt x="2152650" y="0"/>
                </a:lnTo>
                <a:lnTo>
                  <a:pt x="2152650" y="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2863018" y="3335954"/>
            <a:ext cx="958493" cy="338554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1218431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4044997" y="3581447"/>
            <a:ext cx="901700" cy="1492250"/>
          </a:xfrm>
          <a:custGeom>
            <a:avLst/>
            <a:gdLst>
              <a:gd name="connsiteX0" fmla="*/ 215900 w 901700"/>
              <a:gd name="connsiteY0" fmla="*/ 0 h 1492250"/>
              <a:gd name="connsiteX1" fmla="*/ 215900 w 901700"/>
              <a:gd name="connsiteY1" fmla="*/ 57150 h 1492250"/>
              <a:gd name="connsiteX2" fmla="*/ 152400 w 901700"/>
              <a:gd name="connsiteY2" fmla="*/ 101600 h 1492250"/>
              <a:gd name="connsiteX3" fmla="*/ 82550 w 901700"/>
              <a:gd name="connsiteY3" fmla="*/ 95250 h 1492250"/>
              <a:gd name="connsiteX4" fmla="*/ 69850 w 901700"/>
              <a:gd name="connsiteY4" fmla="*/ 133350 h 1492250"/>
              <a:gd name="connsiteX5" fmla="*/ 38100 w 901700"/>
              <a:gd name="connsiteY5" fmla="*/ 171450 h 1492250"/>
              <a:gd name="connsiteX6" fmla="*/ 38100 w 901700"/>
              <a:gd name="connsiteY6" fmla="*/ 196850 h 1492250"/>
              <a:gd name="connsiteX7" fmla="*/ 12700 w 901700"/>
              <a:gd name="connsiteY7" fmla="*/ 196850 h 1492250"/>
              <a:gd name="connsiteX8" fmla="*/ 0 w 901700"/>
              <a:gd name="connsiteY8" fmla="*/ 228600 h 1492250"/>
              <a:gd name="connsiteX9" fmla="*/ 6350 w 901700"/>
              <a:gd name="connsiteY9" fmla="*/ 273050 h 1492250"/>
              <a:gd name="connsiteX10" fmla="*/ 63500 w 901700"/>
              <a:gd name="connsiteY10" fmla="*/ 279400 h 1492250"/>
              <a:gd name="connsiteX11" fmla="*/ 69850 w 901700"/>
              <a:gd name="connsiteY11" fmla="*/ 323850 h 1492250"/>
              <a:gd name="connsiteX12" fmla="*/ 139700 w 901700"/>
              <a:gd name="connsiteY12" fmla="*/ 336550 h 1492250"/>
              <a:gd name="connsiteX13" fmla="*/ 158750 w 901700"/>
              <a:gd name="connsiteY13" fmla="*/ 254000 h 1492250"/>
              <a:gd name="connsiteX14" fmla="*/ 273050 w 901700"/>
              <a:gd name="connsiteY14" fmla="*/ 273050 h 1492250"/>
              <a:gd name="connsiteX15" fmla="*/ 279400 w 901700"/>
              <a:gd name="connsiteY15" fmla="*/ 222250 h 1492250"/>
              <a:gd name="connsiteX16" fmla="*/ 342900 w 901700"/>
              <a:gd name="connsiteY16" fmla="*/ 228600 h 1492250"/>
              <a:gd name="connsiteX17" fmla="*/ 438150 w 901700"/>
              <a:gd name="connsiteY17" fmla="*/ 254000 h 1492250"/>
              <a:gd name="connsiteX18" fmla="*/ 520700 w 901700"/>
              <a:gd name="connsiteY18" fmla="*/ 260350 h 1492250"/>
              <a:gd name="connsiteX19" fmla="*/ 565150 w 901700"/>
              <a:gd name="connsiteY19" fmla="*/ 260350 h 1492250"/>
              <a:gd name="connsiteX20" fmla="*/ 514350 w 901700"/>
              <a:gd name="connsiteY20" fmla="*/ 361950 h 1492250"/>
              <a:gd name="connsiteX21" fmla="*/ 482600 w 901700"/>
              <a:gd name="connsiteY21" fmla="*/ 419100 h 1492250"/>
              <a:gd name="connsiteX22" fmla="*/ 444500 w 901700"/>
              <a:gd name="connsiteY22" fmla="*/ 406400 h 1492250"/>
              <a:gd name="connsiteX23" fmla="*/ 438150 w 901700"/>
              <a:gd name="connsiteY23" fmla="*/ 463550 h 1492250"/>
              <a:gd name="connsiteX24" fmla="*/ 457200 w 901700"/>
              <a:gd name="connsiteY24" fmla="*/ 488950 h 1492250"/>
              <a:gd name="connsiteX25" fmla="*/ 457200 w 901700"/>
              <a:gd name="connsiteY25" fmla="*/ 584200 h 1492250"/>
              <a:gd name="connsiteX26" fmla="*/ 457200 w 901700"/>
              <a:gd name="connsiteY26" fmla="*/ 615950 h 1492250"/>
              <a:gd name="connsiteX27" fmla="*/ 425450 w 901700"/>
              <a:gd name="connsiteY27" fmla="*/ 609600 h 1492250"/>
              <a:gd name="connsiteX28" fmla="*/ 400050 w 901700"/>
              <a:gd name="connsiteY28" fmla="*/ 730250 h 1492250"/>
              <a:gd name="connsiteX29" fmla="*/ 469900 w 901700"/>
              <a:gd name="connsiteY29" fmla="*/ 736600 h 1492250"/>
              <a:gd name="connsiteX30" fmla="*/ 501650 w 901700"/>
              <a:gd name="connsiteY30" fmla="*/ 793750 h 1492250"/>
              <a:gd name="connsiteX31" fmla="*/ 476250 w 901700"/>
              <a:gd name="connsiteY31" fmla="*/ 857250 h 1492250"/>
              <a:gd name="connsiteX32" fmla="*/ 482600 w 901700"/>
              <a:gd name="connsiteY32" fmla="*/ 927100 h 1492250"/>
              <a:gd name="connsiteX33" fmla="*/ 514350 w 901700"/>
              <a:gd name="connsiteY33" fmla="*/ 946150 h 1492250"/>
              <a:gd name="connsiteX34" fmla="*/ 596900 w 901700"/>
              <a:gd name="connsiteY34" fmla="*/ 952500 h 1492250"/>
              <a:gd name="connsiteX35" fmla="*/ 660400 w 901700"/>
              <a:gd name="connsiteY35" fmla="*/ 952500 h 1492250"/>
              <a:gd name="connsiteX36" fmla="*/ 660400 w 901700"/>
              <a:gd name="connsiteY36" fmla="*/ 952500 h 1492250"/>
              <a:gd name="connsiteX37" fmla="*/ 901700 w 901700"/>
              <a:gd name="connsiteY37" fmla="*/ 996950 h 1492250"/>
              <a:gd name="connsiteX38" fmla="*/ 863600 w 901700"/>
              <a:gd name="connsiteY38" fmla="*/ 1047750 h 1492250"/>
              <a:gd name="connsiteX39" fmla="*/ 882650 w 901700"/>
              <a:gd name="connsiteY39" fmla="*/ 1123950 h 1492250"/>
              <a:gd name="connsiteX40" fmla="*/ 844550 w 901700"/>
              <a:gd name="connsiteY40" fmla="*/ 1149350 h 1492250"/>
              <a:gd name="connsiteX41" fmla="*/ 895350 w 901700"/>
              <a:gd name="connsiteY41" fmla="*/ 1187450 h 1492250"/>
              <a:gd name="connsiteX42" fmla="*/ 838200 w 901700"/>
              <a:gd name="connsiteY42" fmla="*/ 1206500 h 1492250"/>
              <a:gd name="connsiteX43" fmla="*/ 806450 w 901700"/>
              <a:gd name="connsiteY43" fmla="*/ 1257300 h 1492250"/>
              <a:gd name="connsiteX44" fmla="*/ 781050 w 901700"/>
              <a:gd name="connsiteY44" fmla="*/ 1295400 h 1492250"/>
              <a:gd name="connsiteX45" fmla="*/ 781050 w 901700"/>
              <a:gd name="connsiteY45" fmla="*/ 1333500 h 1492250"/>
              <a:gd name="connsiteX46" fmla="*/ 762000 w 901700"/>
              <a:gd name="connsiteY46" fmla="*/ 1377950 h 1492250"/>
              <a:gd name="connsiteX47" fmla="*/ 730250 w 901700"/>
              <a:gd name="connsiteY47" fmla="*/ 1422400 h 1492250"/>
              <a:gd name="connsiteX48" fmla="*/ 723900 w 901700"/>
              <a:gd name="connsiteY48" fmla="*/ 1473200 h 1492250"/>
              <a:gd name="connsiteX49" fmla="*/ 704850 w 901700"/>
              <a:gd name="connsiteY49" fmla="*/ 1492250 h 14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01700" h="1492250">
                <a:moveTo>
                  <a:pt x="215900" y="0"/>
                </a:moveTo>
                <a:lnTo>
                  <a:pt x="215900" y="57150"/>
                </a:lnTo>
                <a:lnTo>
                  <a:pt x="152400" y="101600"/>
                </a:lnTo>
                <a:lnTo>
                  <a:pt x="82550" y="95250"/>
                </a:lnTo>
                <a:lnTo>
                  <a:pt x="69850" y="133350"/>
                </a:lnTo>
                <a:lnTo>
                  <a:pt x="38100" y="171450"/>
                </a:lnTo>
                <a:lnTo>
                  <a:pt x="38100" y="196850"/>
                </a:lnTo>
                <a:lnTo>
                  <a:pt x="12700" y="196850"/>
                </a:lnTo>
                <a:lnTo>
                  <a:pt x="0" y="228600"/>
                </a:lnTo>
                <a:lnTo>
                  <a:pt x="6350" y="273050"/>
                </a:lnTo>
                <a:lnTo>
                  <a:pt x="63500" y="279400"/>
                </a:lnTo>
                <a:lnTo>
                  <a:pt x="69850" y="323850"/>
                </a:lnTo>
                <a:lnTo>
                  <a:pt x="139700" y="336550"/>
                </a:lnTo>
                <a:lnTo>
                  <a:pt x="158750" y="254000"/>
                </a:lnTo>
                <a:lnTo>
                  <a:pt x="273050" y="273050"/>
                </a:lnTo>
                <a:lnTo>
                  <a:pt x="279400" y="222250"/>
                </a:lnTo>
                <a:lnTo>
                  <a:pt x="342900" y="228600"/>
                </a:lnTo>
                <a:lnTo>
                  <a:pt x="438150" y="254000"/>
                </a:lnTo>
                <a:lnTo>
                  <a:pt x="520700" y="260350"/>
                </a:lnTo>
                <a:lnTo>
                  <a:pt x="565150" y="260350"/>
                </a:lnTo>
                <a:lnTo>
                  <a:pt x="514350" y="361950"/>
                </a:lnTo>
                <a:lnTo>
                  <a:pt x="482600" y="419100"/>
                </a:lnTo>
                <a:lnTo>
                  <a:pt x="444500" y="406400"/>
                </a:lnTo>
                <a:lnTo>
                  <a:pt x="438150" y="463550"/>
                </a:lnTo>
                <a:lnTo>
                  <a:pt x="457200" y="488950"/>
                </a:lnTo>
                <a:lnTo>
                  <a:pt x="457200" y="584200"/>
                </a:lnTo>
                <a:lnTo>
                  <a:pt x="457200" y="615950"/>
                </a:lnTo>
                <a:lnTo>
                  <a:pt x="425450" y="609600"/>
                </a:lnTo>
                <a:lnTo>
                  <a:pt x="400050" y="730250"/>
                </a:lnTo>
                <a:lnTo>
                  <a:pt x="469900" y="736600"/>
                </a:lnTo>
                <a:lnTo>
                  <a:pt x="501650" y="793750"/>
                </a:lnTo>
                <a:lnTo>
                  <a:pt x="476250" y="857250"/>
                </a:lnTo>
                <a:lnTo>
                  <a:pt x="482600" y="927100"/>
                </a:lnTo>
                <a:lnTo>
                  <a:pt x="514350" y="946150"/>
                </a:lnTo>
                <a:lnTo>
                  <a:pt x="596900" y="952500"/>
                </a:lnTo>
                <a:lnTo>
                  <a:pt x="660400" y="952500"/>
                </a:lnTo>
                <a:lnTo>
                  <a:pt x="660400" y="952500"/>
                </a:lnTo>
                <a:lnTo>
                  <a:pt x="901700" y="996950"/>
                </a:lnTo>
                <a:lnTo>
                  <a:pt x="863600" y="1047750"/>
                </a:lnTo>
                <a:lnTo>
                  <a:pt x="882650" y="1123950"/>
                </a:lnTo>
                <a:lnTo>
                  <a:pt x="844550" y="1149350"/>
                </a:lnTo>
                <a:lnTo>
                  <a:pt x="895350" y="1187450"/>
                </a:lnTo>
                <a:lnTo>
                  <a:pt x="838200" y="1206500"/>
                </a:lnTo>
                <a:lnTo>
                  <a:pt x="806450" y="1257300"/>
                </a:lnTo>
                <a:lnTo>
                  <a:pt x="781050" y="1295400"/>
                </a:lnTo>
                <a:lnTo>
                  <a:pt x="781050" y="1333500"/>
                </a:lnTo>
                <a:lnTo>
                  <a:pt x="762000" y="1377950"/>
                </a:lnTo>
                <a:lnTo>
                  <a:pt x="730250" y="1422400"/>
                </a:lnTo>
                <a:lnTo>
                  <a:pt x="723900" y="1473200"/>
                </a:lnTo>
                <a:lnTo>
                  <a:pt x="704850" y="14922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4603754" y="2673350"/>
            <a:ext cx="1708150" cy="628650"/>
          </a:xfrm>
          <a:custGeom>
            <a:avLst/>
            <a:gdLst>
              <a:gd name="connsiteX0" fmla="*/ 0 w 1708150"/>
              <a:gd name="connsiteY0" fmla="*/ 628650 h 628650"/>
              <a:gd name="connsiteX1" fmla="*/ 50800 w 1708150"/>
              <a:gd name="connsiteY1" fmla="*/ 596900 h 628650"/>
              <a:gd name="connsiteX2" fmla="*/ 127000 w 1708150"/>
              <a:gd name="connsiteY2" fmla="*/ 615950 h 628650"/>
              <a:gd name="connsiteX3" fmla="*/ 139700 w 1708150"/>
              <a:gd name="connsiteY3" fmla="*/ 533400 h 628650"/>
              <a:gd name="connsiteX4" fmla="*/ 190500 w 1708150"/>
              <a:gd name="connsiteY4" fmla="*/ 495300 h 628650"/>
              <a:gd name="connsiteX5" fmla="*/ 196850 w 1708150"/>
              <a:gd name="connsiteY5" fmla="*/ 438150 h 628650"/>
              <a:gd name="connsiteX6" fmla="*/ 317500 w 1708150"/>
              <a:gd name="connsiteY6" fmla="*/ 457200 h 628650"/>
              <a:gd name="connsiteX7" fmla="*/ 419100 w 1708150"/>
              <a:gd name="connsiteY7" fmla="*/ 406400 h 628650"/>
              <a:gd name="connsiteX8" fmla="*/ 457200 w 1708150"/>
              <a:gd name="connsiteY8" fmla="*/ 374650 h 628650"/>
              <a:gd name="connsiteX9" fmla="*/ 539750 w 1708150"/>
              <a:gd name="connsiteY9" fmla="*/ 431800 h 628650"/>
              <a:gd name="connsiteX10" fmla="*/ 635000 w 1708150"/>
              <a:gd name="connsiteY10" fmla="*/ 431800 h 628650"/>
              <a:gd name="connsiteX11" fmla="*/ 736600 w 1708150"/>
              <a:gd name="connsiteY11" fmla="*/ 425450 h 628650"/>
              <a:gd name="connsiteX12" fmla="*/ 749300 w 1708150"/>
              <a:gd name="connsiteY12" fmla="*/ 419100 h 628650"/>
              <a:gd name="connsiteX13" fmla="*/ 762000 w 1708150"/>
              <a:gd name="connsiteY13" fmla="*/ 336550 h 628650"/>
              <a:gd name="connsiteX14" fmla="*/ 762000 w 1708150"/>
              <a:gd name="connsiteY14" fmla="*/ 260350 h 628650"/>
              <a:gd name="connsiteX15" fmla="*/ 749300 w 1708150"/>
              <a:gd name="connsiteY15" fmla="*/ 146050 h 628650"/>
              <a:gd name="connsiteX16" fmla="*/ 844550 w 1708150"/>
              <a:gd name="connsiteY16" fmla="*/ 120650 h 628650"/>
              <a:gd name="connsiteX17" fmla="*/ 990600 w 1708150"/>
              <a:gd name="connsiteY17" fmla="*/ 120650 h 628650"/>
              <a:gd name="connsiteX18" fmla="*/ 1104900 w 1708150"/>
              <a:gd name="connsiteY18" fmla="*/ 82550 h 628650"/>
              <a:gd name="connsiteX19" fmla="*/ 1225550 w 1708150"/>
              <a:gd name="connsiteY19" fmla="*/ 114300 h 628650"/>
              <a:gd name="connsiteX20" fmla="*/ 1295400 w 1708150"/>
              <a:gd name="connsiteY20" fmla="*/ 25400 h 628650"/>
              <a:gd name="connsiteX21" fmla="*/ 1270000 w 1708150"/>
              <a:gd name="connsiteY21" fmla="*/ 0 h 628650"/>
              <a:gd name="connsiteX22" fmla="*/ 1447800 w 1708150"/>
              <a:gd name="connsiteY22" fmla="*/ 50800 h 628650"/>
              <a:gd name="connsiteX23" fmla="*/ 1593850 w 1708150"/>
              <a:gd name="connsiteY23" fmla="*/ 107950 h 628650"/>
              <a:gd name="connsiteX24" fmla="*/ 1676400 w 1708150"/>
              <a:gd name="connsiteY24" fmla="*/ 120650 h 628650"/>
              <a:gd name="connsiteX25" fmla="*/ 1708150 w 1708150"/>
              <a:gd name="connsiteY25" fmla="*/ 107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08150" h="628650">
                <a:moveTo>
                  <a:pt x="0" y="628650"/>
                </a:moveTo>
                <a:lnTo>
                  <a:pt x="50800" y="596900"/>
                </a:lnTo>
                <a:lnTo>
                  <a:pt x="127000" y="615950"/>
                </a:lnTo>
                <a:lnTo>
                  <a:pt x="139700" y="533400"/>
                </a:lnTo>
                <a:lnTo>
                  <a:pt x="190500" y="495300"/>
                </a:lnTo>
                <a:lnTo>
                  <a:pt x="196850" y="438150"/>
                </a:lnTo>
                <a:lnTo>
                  <a:pt x="317500" y="457200"/>
                </a:lnTo>
                <a:lnTo>
                  <a:pt x="419100" y="406400"/>
                </a:lnTo>
                <a:lnTo>
                  <a:pt x="457200" y="374650"/>
                </a:lnTo>
                <a:lnTo>
                  <a:pt x="539750" y="431800"/>
                </a:lnTo>
                <a:lnTo>
                  <a:pt x="635000" y="431800"/>
                </a:lnTo>
                <a:lnTo>
                  <a:pt x="736600" y="425450"/>
                </a:lnTo>
                <a:lnTo>
                  <a:pt x="749300" y="419100"/>
                </a:lnTo>
                <a:lnTo>
                  <a:pt x="762000" y="336550"/>
                </a:lnTo>
                <a:lnTo>
                  <a:pt x="762000" y="260350"/>
                </a:lnTo>
                <a:lnTo>
                  <a:pt x="749300" y="146050"/>
                </a:lnTo>
                <a:lnTo>
                  <a:pt x="844550" y="120650"/>
                </a:lnTo>
                <a:lnTo>
                  <a:pt x="990600" y="120650"/>
                </a:lnTo>
                <a:lnTo>
                  <a:pt x="1104900" y="82550"/>
                </a:lnTo>
                <a:lnTo>
                  <a:pt x="1225550" y="114300"/>
                </a:lnTo>
                <a:lnTo>
                  <a:pt x="1295400" y="25400"/>
                </a:lnTo>
                <a:lnTo>
                  <a:pt x="1270000" y="0"/>
                </a:lnTo>
                <a:lnTo>
                  <a:pt x="1447800" y="50800"/>
                </a:lnTo>
                <a:lnTo>
                  <a:pt x="1593850" y="107950"/>
                </a:lnTo>
                <a:lnTo>
                  <a:pt x="1676400" y="120650"/>
                </a:lnTo>
                <a:lnTo>
                  <a:pt x="1708150" y="107950"/>
                </a:lnTo>
              </a:path>
            </a:pathLst>
          </a:custGeom>
          <a:noFill/>
          <a:ln w="19050"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pic>
        <p:nvPicPr>
          <p:cNvPr id="1025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82" y="3246771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meteoinfo.ru/hmc-output/meteoalert/pict/02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2" y="3545548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https://meteoinfo.ru/hmc-output/meteoalert/pict/022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5" y="3579488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meteoinfo.ru/hmc-output/meteoalert/pict/03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3" y="387767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https://meteoinfo.ru/hmc-output/meteoalert/pict/04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3879730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https://meteoinfo.ru/hmc-output/meteoalert/pict/05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3" y="4189812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1" name="Picture 7" descr="https://meteoinfo.ru/hmc-output/meteoalert/pict/06.gif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4207115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https://meteoinfo.ru/hmc-output/meteoalert/pict/08.gif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451382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3" y="448024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5" name="Picture 11" descr="https://meteoinfo.ru/hmc-output/meteoalert/pict/010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1082" y="480047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https://meteoinfo.ru/hmc-output/meteoalert/pict/011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3" y="4798420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7" name="Picture 13" descr="https://meteoinfo.ru/hmc-output/meteoalert/pict/012.gif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284" y="508465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https://meteoinfo.ru/hmc-output/meteoalert/pict/016.gif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8873" y="5073789"/>
            <a:ext cx="238125" cy="238125"/>
          </a:xfrm>
          <a:prstGeom prst="rect">
            <a:avLst/>
          </a:prstGeom>
          <a:solidFill>
            <a:schemeClr val="bg2"/>
          </a:solidFill>
          <a:extLst/>
        </p:spPr>
      </p:pic>
      <p:pic>
        <p:nvPicPr>
          <p:cNvPr id="1041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7895" y="3256296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18"/>
          <p:cNvSpPr>
            <a:spLocks noChangeArrowheads="1"/>
          </p:cNvSpPr>
          <p:nvPr/>
        </p:nvSpPr>
        <p:spPr bwMode="auto">
          <a:xfrm>
            <a:off x="5791247" y="1243771"/>
            <a:ext cx="184609" cy="6462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380" tIns="45690" rIns="91380" bIns="4569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lang="ru-RU" altLang="ru-RU" sz="1800">
                <a:solidFill>
                  <a:prstClr val="black"/>
                </a:solidFill>
                <a:latin typeface="Arial" charset="0"/>
              </a:rPr>
              <a:t/>
            </a:r>
            <a:br>
              <a:rPr lang="ru-RU" altLang="ru-RU" sz="1800">
                <a:solidFill>
                  <a:prstClr val="black"/>
                </a:solidFill>
                <a:latin typeface="Arial" charset="0"/>
              </a:rPr>
            </a:br>
            <a:endParaRPr lang="ru-RU" altLang="ru-RU" sz="1800">
              <a:solidFill>
                <a:prstClr val="black"/>
              </a:solidFill>
              <a:latin typeface="Arial" charset="0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870975"/>
              </p:ext>
            </p:extLst>
          </p:nvPr>
        </p:nvGraphicFramePr>
        <p:xfrm>
          <a:off x="7619211" y="1150215"/>
          <a:ext cx="4495800" cy="16905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602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91977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30393">
                <a:tc gridSpan="2">
                  <a:txBody>
                    <a:bodyPr/>
                    <a:lstStyle/>
                    <a:p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Степень интенсивности  опасных явлений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3948">
                <a:tc>
                  <a:txBody>
                    <a:bodyPr/>
                    <a:lstStyle/>
                    <a:p>
                      <a:endParaRPr lang="ru-RU" sz="110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Оповещение о погоде не требуется.</a:t>
                      </a:r>
                      <a:endParaRPr lang="ru-RU" sz="1100" b="0" dirty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32741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121874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потенциально опасна.</a:t>
                      </a:r>
                      <a:endParaRPr lang="ru-RU" sz="1100" b="0" dirty="0" smtClean="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2367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опасна имеет вероятность стихийных бедствий.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1077">
                <a:tc>
                  <a:txBody>
                    <a:bodyPr/>
                    <a:lstStyle/>
                    <a:p>
                      <a:endParaRPr lang="ru-RU" sz="1100"/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Погода очень опасна. Имеется вероятность крупных разрушений и катастроф.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marL="72000" marT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66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046" name="Picture 22" descr="https://meteoinfo.ru/hmc-output/meteoalert/wl/2.gif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8" y="1448090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9" name="Picture 25" descr="https://meteoinfo.ru/hmc-output/meteoalert/wl/5.gif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8" y="2486037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7" name="Picture 23" descr="https://meteoinfo.ru/hmc-output/meteoalert/wl/3.gif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148" y="182664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8" name="Picture 24" descr="https://meteoinfo.ru/hmc-output/meteoalert/wl/4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204" y="2150658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7" descr="https://meteoinfo.ru/hmc-output/meteoalert/pict/014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51" y="1178793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10" descr="https://meteoinfo.ru/hmc-output/meteoalert/pict/09.gif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88" y="1724159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Прямоугольник 93"/>
          <p:cNvSpPr/>
          <p:nvPr/>
        </p:nvSpPr>
        <p:spPr>
          <a:xfrm>
            <a:off x="663429" y="1715294"/>
            <a:ext cx="3794765" cy="238125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31425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715173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100511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481102" indent="1588" algn="l" rtl="0" fontAlgn="base">
              <a:spcBef>
                <a:spcPct val="0"/>
              </a:spcBef>
              <a:spcAft>
                <a:spcPct val="0"/>
              </a:spcAft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3494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0182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6883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3579" algn="l" defTabSz="913398" rtl="0" eaLnBrk="1" latinLnBrk="0" hangingPunct="1">
              <a:defRPr sz="1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Сход снежных (ледовых) масс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6" name="Прямоугольник 95"/>
          <p:cNvSpPr/>
          <p:nvPr/>
        </p:nvSpPr>
        <p:spPr>
          <a:xfrm>
            <a:off x="376606" y="3700500"/>
            <a:ext cx="1809278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76" tIns="38353" rIns="35976" bIns="38353" anchor="ctr"/>
          <a:lstStyle/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-1…-4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0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+4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…+7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0" name="Прямоугольник 99"/>
          <p:cNvSpPr/>
          <p:nvPr/>
        </p:nvSpPr>
        <p:spPr>
          <a:xfrm>
            <a:off x="667801" y="1169235"/>
            <a:ext cx="3799192" cy="247678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дорогах гололедица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1" name="Прямоугольник 100"/>
          <p:cNvSpPr/>
          <p:nvPr/>
        </p:nvSpPr>
        <p:spPr>
          <a:xfrm>
            <a:off x="4616853" y="2202387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76" tIns="38353" rIns="35976" bIns="38353" anchor="ctr"/>
          <a:lstStyle/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…-6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ru-RU" sz="9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9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ru-RU" sz="1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-2…+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2" name="Прямоугольник 101"/>
          <p:cNvSpPr/>
          <p:nvPr/>
        </p:nvSpPr>
        <p:spPr>
          <a:xfrm>
            <a:off x="4902195" y="3615644"/>
            <a:ext cx="1810807" cy="748767"/>
          </a:xfrm>
          <a:prstGeom prst="rect">
            <a:avLst/>
          </a:prstGeom>
          <a:solidFill>
            <a:srgbClr val="FFFFFF">
              <a:alpha val="80000"/>
            </a:srgbClr>
          </a:solidFill>
          <a:ln w="31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76" tIns="38353" rIns="35976" bIns="38353" anchor="ctr"/>
          <a:lstStyle/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ночью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-3…-6</a:t>
            </a:r>
          </a:p>
          <a:p>
            <a:pPr algn="ctr">
              <a:defRPr/>
            </a:pPr>
            <a:r>
              <a:rPr lang="ru-RU" sz="1000" b="1" u="sng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днем:</a:t>
            </a:r>
            <a:r>
              <a:rPr lang="ru-RU" sz="1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-2…+5</a:t>
            </a: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5" name="Прямоугольник 109"/>
          <p:cNvSpPr>
            <a:spLocks noChangeArrowheads="1"/>
          </p:cNvSpPr>
          <p:nvPr/>
        </p:nvSpPr>
        <p:spPr bwMode="auto">
          <a:xfrm>
            <a:off x="667801" y="1453378"/>
            <a:ext cx="3799192" cy="223296"/>
          </a:xfrm>
          <a:prstGeom prst="rect">
            <a:avLst/>
          </a:prstGeom>
          <a:solidFill>
            <a:schemeClr val="bg1"/>
          </a:solidFill>
          <a:ln w="3175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/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 порывами до 15-18 м/с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7" name="Picture 1" descr="https://meteoinfo.ru/hmc-output/meteoalert/pict/0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891" y="1439070"/>
            <a:ext cx="238125" cy="238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2273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-12698" y="93"/>
            <a:ext cx="12207344" cy="96118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466" tIns="30741" rIns="61466" bIns="30741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 smtClean="0"/>
              <a:t>РИСКИ ВОЗНИКНОВЕНИЯ ЧРЕЗВЫЧАЙНЫХ СИТУАЦИЙ (ПРОИСШЕСТВИЙ)</a:t>
            </a:r>
            <a:endParaRPr lang="ru-RU" altLang="ru-RU" dirty="0"/>
          </a:p>
          <a:p>
            <a:r>
              <a:rPr lang="ru-RU" altLang="ru-RU" dirty="0"/>
              <a:t>НА ТЕРРИТОРИИ РЕСПУБЛИКИ ТАТАРСТАН 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51619" y="1829595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связанных с затруднением движения автотранспорта, увеличением количества ДТП на автодорогах республики</a:t>
            </a:r>
            <a:endParaRPr lang="ru-RU" sz="1500" dirty="0">
              <a:solidFill>
                <a:prstClr val="black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154376" y="43441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авариями на объектах ЖКХ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51624" y="5177861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в местах массового выхода людей на </a:t>
            </a:r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лед, </a:t>
            </a:r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связанных с провалами людей и техники под лед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51624" y="6020593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риском схода снежных (ледовых) масс со склонов и крыш зданий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10210006" y="5182394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 defTabSz="12183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cxnSp>
        <p:nvCxnSpPr>
          <p:cNvPr id="23" name="Прямая со стрелкой 22"/>
          <p:cNvCxnSpPr/>
          <p:nvPr/>
        </p:nvCxnSpPr>
        <p:spPr>
          <a:xfrm>
            <a:off x="9219407" y="22105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 стрелкой 24"/>
          <p:cNvCxnSpPr/>
          <p:nvPr/>
        </p:nvCxnSpPr>
        <p:spPr>
          <a:xfrm>
            <a:off x="9219407" y="47163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/>
          <p:nvPr/>
        </p:nvCxnSpPr>
        <p:spPr>
          <a:xfrm>
            <a:off x="9219407" y="557580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9219407" y="6390960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Прямоугольник 27"/>
          <p:cNvSpPr/>
          <p:nvPr/>
        </p:nvSpPr>
        <p:spPr>
          <a:xfrm>
            <a:off x="151619" y="2667795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(происшествий), связанных с техногенными пожарами, взрывами бытового газа, отравлений людей угарным </a:t>
            </a:r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газом</a:t>
            </a:r>
            <a:endParaRPr lang="ru-RU" sz="1500" dirty="0">
              <a:solidFill>
                <a:prstClr val="black"/>
              </a:solidFill>
              <a:latin typeface="Times New Roman"/>
              <a:ea typeface="Times New Roman"/>
            </a:endParaRPr>
          </a:p>
        </p:txBody>
      </p:sp>
      <p:cxnSp>
        <p:nvCxnSpPr>
          <p:cNvPr id="30" name="Прямая со стрелкой 29"/>
          <p:cNvCxnSpPr/>
          <p:nvPr/>
        </p:nvCxnSpPr>
        <p:spPr>
          <a:xfrm>
            <a:off x="9216709" y="3039937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Прямоугольник 30"/>
          <p:cNvSpPr/>
          <p:nvPr/>
        </p:nvSpPr>
        <p:spPr>
          <a:xfrm>
            <a:off x="10210006" y="2667795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 defTabSz="12183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2" name="Прямоугольник 31"/>
          <p:cNvSpPr/>
          <p:nvPr/>
        </p:nvSpPr>
        <p:spPr>
          <a:xfrm>
            <a:off x="151619" y="3505994"/>
            <a:ext cx="8915399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подтопления пониженных участков местности и улично-дорожной сети</a:t>
            </a:r>
          </a:p>
        </p:txBody>
      </p:sp>
      <p:cxnSp>
        <p:nvCxnSpPr>
          <p:cNvPr id="33" name="Прямая со стрелкой 32"/>
          <p:cNvCxnSpPr/>
          <p:nvPr/>
        </p:nvCxnSpPr>
        <p:spPr>
          <a:xfrm>
            <a:off x="9219407" y="38869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Прямоугольник 21"/>
          <p:cNvSpPr/>
          <p:nvPr/>
        </p:nvSpPr>
        <p:spPr>
          <a:xfrm>
            <a:off x="10210006" y="991394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 defTabSz="121846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151655" y="991394"/>
            <a:ext cx="8915400" cy="762000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/>
            <a:r>
              <a:rPr lang="ru-RU" sz="1500" dirty="0">
                <a:solidFill>
                  <a:prstClr val="black"/>
                </a:solidFill>
                <a:latin typeface="Times New Roman"/>
                <a:ea typeface="Times New Roman"/>
              </a:rPr>
              <a:t>Риски возникновения чрезвычайных ситуаций (происшествий) на системах электроснабжения, связанные с повреждением (обрывом) ЛЭП и линий связи, обрушением слабоукрепленных, широкоформатных конструкций, падением ветхих деревьев</a:t>
            </a:r>
          </a:p>
        </p:txBody>
      </p:sp>
      <p:cxnSp>
        <p:nvCxnSpPr>
          <p:cNvPr id="29" name="Прямая со стрелкой 28"/>
          <p:cNvCxnSpPr/>
          <p:nvPr/>
        </p:nvCxnSpPr>
        <p:spPr>
          <a:xfrm>
            <a:off x="9219406" y="1372394"/>
            <a:ext cx="838200" cy="0"/>
          </a:xfrm>
          <a:prstGeom prst="straightConnector1">
            <a:avLst/>
          </a:prstGeom>
          <a:ln w="53975">
            <a:solidFill>
              <a:schemeClr val="tx2">
                <a:lumMod val="75000"/>
              </a:schemeClr>
            </a:solidFill>
            <a:prstDash val="das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Прямоугольник 35"/>
          <p:cNvSpPr/>
          <p:nvPr/>
        </p:nvSpPr>
        <p:spPr>
          <a:xfrm>
            <a:off x="10210006" y="4344195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 defTabSz="12183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10210006" y="1829595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 defTabSz="121846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10210006" y="6097588"/>
            <a:ext cx="1752600" cy="7620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58" rIns="91322" bIns="45658" rtlCol="0" anchor="ctr"/>
          <a:lstStyle/>
          <a:p>
            <a:pPr algn="ctr" defTabSz="12183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Средний уровень опасности</a:t>
            </a:r>
            <a:endParaRPr lang="ru-RU" sz="1500" b="1" dirty="0">
              <a:solidFill>
                <a:prstClr val="black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0210006" y="3515256"/>
            <a:ext cx="1752600" cy="762000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0" rIns="91380" bIns="45690" rtlCol="0" anchor="ctr"/>
          <a:lstStyle/>
          <a:p>
            <a:pPr algn="ctr" defTabSz="121846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Повышенный  уровень опасности</a:t>
            </a:r>
            <a:endParaRPr lang="ru-RU" sz="14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6508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657" y="723161"/>
            <a:ext cx="12199144" cy="613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11459924" y="76717"/>
            <a:ext cx="625918" cy="526555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499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499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861" y="-116"/>
            <a:ext cx="12198349" cy="723273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03" tIns="38902" rIns="77803" bIns="38902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МАТЕРИАЛЫ ПО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ОСАДКАМ И ПОРЫВАМ ВЕТРА </a:t>
            </a:r>
          </a:p>
          <a:p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РЕСПУБЛИКИ ТАТАРСТАН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(ПО </a:t>
            </a:r>
            <a:r>
              <a:rPr 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РИСКУ </a:t>
            </a:r>
            <a:r>
              <a:rPr lang="ru-RU" kern="12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ЭЛЕКТРОСНАБЖЕНИЯ </a:t>
            </a:r>
            <a:r>
              <a:rPr lang="ru-RU" altLang="ru-RU" kern="1200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14.03.2023) </a:t>
            </a:r>
            <a:endParaRPr lang="ru-RU" kern="12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8697" y="3455271"/>
            <a:ext cx="2901890" cy="2585788"/>
            <a:chOff x="7765303" y="5615868"/>
            <a:chExt cx="2902268" cy="2585188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3" y="5615868"/>
              <a:ext cx="2902268" cy="2585188"/>
              <a:chOff x="6897579" y="4937519"/>
              <a:chExt cx="2580925" cy="1908730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19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9" y="4937519"/>
                <a:ext cx="2580925" cy="1908730"/>
                <a:chOff x="9401429" y="3185186"/>
                <a:chExt cx="2953378" cy="3627972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9" y="3185186"/>
                  <a:ext cx="2953378" cy="3627972"/>
                  <a:chOff x="6759623" y="4690463"/>
                  <a:chExt cx="2405296" cy="2149717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4690463"/>
                    <a:ext cx="2134158" cy="2149717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106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315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транспортного сообщения 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4717228"/>
                    <a:ext cx="1606383" cy="23537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79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698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106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37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37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5053772"/>
                    <a:ext cx="873125" cy="23537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9" cy="54545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246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22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51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51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9" name="Рисунок 44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5922788"/>
              <a:ext cx="2310493" cy="215263"/>
            </a:xfrm>
            <a:prstGeom prst="rect">
              <a:avLst/>
            </a:prstGeom>
          </p:spPr>
        </p:pic>
      </p:grpSp>
      <p:sp>
        <p:nvSpPr>
          <p:cNvPr id="421" name="TextBox 23"/>
          <p:cNvSpPr txBox="1"/>
          <p:nvPr/>
        </p:nvSpPr>
        <p:spPr>
          <a:xfrm>
            <a:off x="7653763" y="4120095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423" name="TextBox 23"/>
          <p:cNvSpPr txBox="1"/>
          <p:nvPr/>
        </p:nvSpPr>
        <p:spPr>
          <a:xfrm>
            <a:off x="8047264" y="4124842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25" name="Скругленный прямоугольник 424"/>
          <p:cNvSpPr/>
          <p:nvPr/>
        </p:nvSpPr>
        <p:spPr>
          <a:xfrm>
            <a:off x="8290260" y="4308223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6" name="Прямоугольник 425"/>
          <p:cNvSpPr/>
          <p:nvPr/>
        </p:nvSpPr>
        <p:spPr bwMode="auto">
          <a:xfrm>
            <a:off x="7390069" y="4313196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1144,2/500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7" name="Прямоугольник 426"/>
          <p:cNvSpPr/>
          <p:nvPr/>
        </p:nvSpPr>
        <p:spPr bwMode="auto">
          <a:xfrm>
            <a:off x="7390070" y="4477813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14836/58999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8" name="TextBox 10"/>
          <p:cNvSpPr txBox="1"/>
          <p:nvPr/>
        </p:nvSpPr>
        <p:spPr>
          <a:xfrm>
            <a:off x="5749171" y="3255614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Сармановский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34" name="TextBox 23"/>
          <p:cNvSpPr txBox="1"/>
          <p:nvPr/>
        </p:nvSpPr>
        <p:spPr>
          <a:xfrm>
            <a:off x="6282709" y="3429804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435" name="TextBox 23"/>
          <p:cNvSpPr txBox="1"/>
          <p:nvPr/>
        </p:nvSpPr>
        <p:spPr>
          <a:xfrm>
            <a:off x="6676216" y="3434548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36" name="Скругленный прямоугольник 435"/>
          <p:cNvSpPr/>
          <p:nvPr/>
        </p:nvSpPr>
        <p:spPr>
          <a:xfrm>
            <a:off x="6919206" y="3617932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7" name="Прямоугольник 436"/>
          <p:cNvSpPr/>
          <p:nvPr/>
        </p:nvSpPr>
        <p:spPr bwMode="auto">
          <a:xfrm>
            <a:off x="6019016" y="3622903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935,4/357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8" name="Прямоугольник 437"/>
          <p:cNvSpPr/>
          <p:nvPr/>
        </p:nvSpPr>
        <p:spPr bwMode="auto">
          <a:xfrm>
            <a:off x="6019011" y="3787521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8928/33863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9" name="TextBox 23"/>
          <p:cNvSpPr txBox="1"/>
          <p:nvPr/>
        </p:nvSpPr>
        <p:spPr>
          <a:xfrm>
            <a:off x="7679890" y="3431175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  <a:endParaRPr lang="ru-RU" dirty="0"/>
          </a:p>
        </p:txBody>
      </p:sp>
      <p:sp>
        <p:nvSpPr>
          <p:cNvPr id="440" name="TextBox 23"/>
          <p:cNvSpPr txBox="1"/>
          <p:nvPr/>
        </p:nvSpPr>
        <p:spPr>
          <a:xfrm>
            <a:off x="8073397" y="3435922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41" name="Скругленный прямоугольник 440"/>
          <p:cNvSpPr/>
          <p:nvPr/>
        </p:nvSpPr>
        <p:spPr>
          <a:xfrm>
            <a:off x="8316387" y="3619308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2" name="Прямоугольник 441"/>
          <p:cNvSpPr/>
          <p:nvPr/>
        </p:nvSpPr>
        <p:spPr bwMode="auto">
          <a:xfrm>
            <a:off x="7416191" y="3624279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910,8/269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3" name="Прямоугольник 442"/>
          <p:cNvSpPr/>
          <p:nvPr/>
        </p:nvSpPr>
        <p:spPr bwMode="auto">
          <a:xfrm>
            <a:off x="7416198" y="3788897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8373/19098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4" name="TextBox 10"/>
          <p:cNvSpPr txBox="1"/>
          <p:nvPr/>
        </p:nvSpPr>
        <p:spPr>
          <a:xfrm>
            <a:off x="7307317" y="3945795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Азнакаевский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45" name="TextBox 10"/>
          <p:cNvSpPr txBox="1"/>
          <p:nvPr/>
        </p:nvSpPr>
        <p:spPr>
          <a:xfrm>
            <a:off x="7416194" y="3233724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Муслюмовский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6735715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16" y="625510"/>
            <a:ext cx="12193469" cy="623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8" y="2295526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010"/>
                    <a:endParaRPr lang="ru-RU" altLang="ru-RU" sz="80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42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5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62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106">
                      <a:defRPr/>
                    </a:pPr>
                    <a:r>
                      <a: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9"/>
                  <a:ext cx="2202328" cy="5456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4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807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807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6" name="Text Box 2"/>
          <p:cNvSpPr txBox="1">
            <a:spLocks noChangeArrowheads="1"/>
          </p:cNvSpPr>
          <p:nvPr/>
        </p:nvSpPr>
        <p:spPr bwMode="auto">
          <a:xfrm>
            <a:off x="36" y="-789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22" tIns="20209" rIns="40422" bIns="20209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</a:t>
            </a:r>
            <a:r>
              <a:rPr lang="ru-RU" dirty="0" smtClean="0"/>
              <a:t>ВЕТРА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АЗНАКАЕВСКОГО РАЙОНА </a:t>
            </a:r>
            <a:r>
              <a:rPr lang="ru-RU" dirty="0"/>
              <a:t>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(</a:t>
            </a:r>
            <a:r>
              <a:rPr lang="ru-RU" dirty="0"/>
              <a:t>РИСК НАРУШЕНИЯ ЭЛЕКТРОСНАБЖЕНИЯ </a:t>
            </a:r>
            <a:r>
              <a:rPr lang="ru-RU" altLang="ru-RU" dirty="0" smtClean="0"/>
              <a:t>НА </a:t>
            </a:r>
            <a:r>
              <a:rPr lang="ru-RU" altLang="ru-RU" dirty="0" smtClean="0"/>
              <a:t>15.03.2023</a:t>
            </a:r>
            <a:r>
              <a:rPr lang="ru-RU" dirty="0" smtClean="0"/>
              <a:t>) </a:t>
            </a:r>
            <a:endParaRPr lang="ru-RU" dirty="0"/>
          </a:p>
        </p:txBody>
      </p:sp>
      <p:sp>
        <p:nvSpPr>
          <p:cNvPr id="38" name="TextBox 23"/>
          <p:cNvSpPr txBox="1"/>
          <p:nvPr/>
        </p:nvSpPr>
        <p:spPr>
          <a:xfrm>
            <a:off x="5146263" y="3486105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40" name="TextBox 23"/>
          <p:cNvSpPr txBox="1"/>
          <p:nvPr/>
        </p:nvSpPr>
        <p:spPr>
          <a:xfrm>
            <a:off x="5539770" y="3490845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1" name="Скругленный прямоугольник 40"/>
          <p:cNvSpPr/>
          <p:nvPr/>
        </p:nvSpPr>
        <p:spPr>
          <a:xfrm>
            <a:off x="5782755" y="3674233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 bwMode="auto">
          <a:xfrm>
            <a:off x="4882574" y="3679206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1144,2/500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Прямоугольник 47"/>
          <p:cNvSpPr/>
          <p:nvPr/>
        </p:nvSpPr>
        <p:spPr bwMode="auto">
          <a:xfrm>
            <a:off x="4882560" y="3843822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14836/58999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TextBox 10"/>
          <p:cNvSpPr txBox="1"/>
          <p:nvPr/>
        </p:nvSpPr>
        <p:spPr>
          <a:xfrm>
            <a:off x="4799806" y="3311810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Азнакаевский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83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34" y="625505"/>
            <a:ext cx="12179419" cy="6277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45" y="-788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22" tIns="20209" rIns="40422" bIns="20209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ВЕТРА</a:t>
            </a:r>
          </a:p>
          <a:p>
            <a:pPr>
              <a:spcBef>
                <a:spcPts val="0"/>
              </a:spcBef>
            </a:pPr>
            <a:r>
              <a:rPr lang="ru-RU" dirty="0"/>
              <a:t>НА ТЕРРИТОРИИ </a:t>
            </a:r>
            <a:r>
              <a:rPr lang="ru-RU" dirty="0" smtClean="0">
                <a:solidFill>
                  <a:schemeClr val="bg1"/>
                </a:solidFill>
              </a:rPr>
              <a:t>САРМАНОВСКОГО </a:t>
            </a:r>
            <a:r>
              <a:rPr lang="ru-RU" dirty="0" smtClean="0"/>
              <a:t>РАЙОНА </a:t>
            </a:r>
            <a:r>
              <a:rPr lang="ru-RU" dirty="0"/>
              <a:t>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/>
              <a:t>(РИСК НАРУШЕНИЯ ЭЛЕКТРОСНАБЖЕНИЯ </a:t>
            </a:r>
            <a:r>
              <a:rPr lang="ru-RU" altLang="ru-RU" dirty="0"/>
              <a:t>НА </a:t>
            </a:r>
            <a:r>
              <a:rPr lang="ru-RU" altLang="ru-RU" dirty="0" smtClean="0"/>
              <a:t>15.03.2023</a:t>
            </a:r>
            <a:r>
              <a:rPr lang="ru-RU" dirty="0" smtClean="0"/>
              <a:t>) </a:t>
            </a:r>
            <a:endParaRPr lang="ru-RU" dirty="0"/>
          </a:p>
        </p:txBody>
      </p:sp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8" y="2295526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010"/>
                    <a:endParaRPr lang="ru-RU" altLang="ru-RU" sz="80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42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5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62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106">
                      <a:defRPr/>
                    </a:pPr>
                    <a:r>
                      <a: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9"/>
                  <a:ext cx="2202328" cy="5456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4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807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807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8" name="TextBox 10"/>
          <p:cNvSpPr txBox="1"/>
          <p:nvPr/>
        </p:nvSpPr>
        <p:spPr>
          <a:xfrm>
            <a:off x="5749171" y="3255614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Сармановский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9" name="TextBox 23"/>
          <p:cNvSpPr txBox="1"/>
          <p:nvPr/>
        </p:nvSpPr>
        <p:spPr>
          <a:xfrm>
            <a:off x="6282709" y="3429804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50" name="TextBox 23"/>
          <p:cNvSpPr txBox="1"/>
          <p:nvPr/>
        </p:nvSpPr>
        <p:spPr>
          <a:xfrm>
            <a:off x="6676216" y="3434548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1" name="Скругленный прямоугольник 50"/>
          <p:cNvSpPr/>
          <p:nvPr/>
        </p:nvSpPr>
        <p:spPr>
          <a:xfrm>
            <a:off x="6919206" y="3617932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6019016" y="3622903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935,4/357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Прямоугольник 53"/>
          <p:cNvSpPr/>
          <p:nvPr/>
        </p:nvSpPr>
        <p:spPr bwMode="auto">
          <a:xfrm>
            <a:off x="6019011" y="3787521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8928/33863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1712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9"/>
          <a:stretch/>
        </p:blipFill>
        <p:spPr bwMode="auto">
          <a:xfrm>
            <a:off x="2" y="625510"/>
            <a:ext cx="12190448" cy="62340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976" name="Группа 46"/>
          <p:cNvGrpSpPr>
            <a:grpSpLocks/>
          </p:cNvGrpSpPr>
          <p:nvPr/>
        </p:nvGrpSpPr>
        <p:grpSpPr bwMode="auto">
          <a:xfrm>
            <a:off x="9599618" y="2295526"/>
            <a:ext cx="2974975" cy="3743325"/>
            <a:chOff x="7765301" y="4457439"/>
            <a:chExt cx="2974026" cy="3743622"/>
          </a:xfrm>
        </p:grpSpPr>
        <p:grpSp>
          <p:nvGrpSpPr>
            <p:cNvPr id="40978" name="Группа 47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98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0982" name="Группа 51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0991" name="Группа 62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099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010"/>
                    <a:endParaRPr lang="ru-RU" altLang="ru-RU" sz="800">
                      <a:solidFill>
                        <a:srgbClr val="000000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42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099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099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58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2" name="TextBox 10"/>
                  <p:cNvSpPr txBox="1"/>
                  <p:nvPr/>
                </p:nvSpPr>
                <p:spPr>
                  <a:xfrm>
                    <a:off x="6844151" y="6597757"/>
                    <a:ext cx="591514" cy="204762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106">
                      <a:defRPr/>
                    </a:pPr>
                    <a:r>
                      <a: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3" name="Полилиния 72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106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100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100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100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52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>
                        <a:solidFill>
                          <a:srgbClr val="000000"/>
                        </a:solidFill>
                        <a:latin typeface="Arial" charset="0"/>
                      </a:rPr>
                      <a:t> осадки, мм</a:t>
                    </a:r>
                  </a:p>
                </p:txBody>
              </p:sp>
            </p:grpSp>
            <p:sp>
              <p:nvSpPr>
                <p:cNvPr id="64" name="Скругленный прямоугольник 6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099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9"/>
                  <a:ext cx="2202328" cy="54562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6" name="Прямоугольник 6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106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099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4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60" name="TextBox 23"/>
              <p:cNvSpPr txBox="1"/>
              <p:nvPr/>
            </p:nvSpPr>
            <p:spPr>
              <a:xfrm>
                <a:off x="7029503" y="5479167"/>
                <a:ext cx="383894" cy="181807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61" name="TextBox 23"/>
              <p:cNvSpPr txBox="1"/>
              <p:nvPr/>
            </p:nvSpPr>
            <p:spPr>
              <a:xfrm>
                <a:off x="7041092" y="5647261"/>
                <a:ext cx="372305" cy="181807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106">
                  <a:defRPr/>
                </a:pP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979" name="Рисунок 48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80" name="Рисунок 4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4711550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" name="Text Box 2"/>
          <p:cNvSpPr txBox="1">
            <a:spLocks noChangeArrowheads="1"/>
          </p:cNvSpPr>
          <p:nvPr/>
        </p:nvSpPr>
        <p:spPr bwMode="auto">
          <a:xfrm>
            <a:off x="41" y="-7892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22" tIns="20209" rIns="40422" bIns="20209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spcBef>
                <a:spcPts val="0"/>
              </a:spcBef>
            </a:pPr>
            <a:r>
              <a:rPr lang="ru-RU" dirty="0"/>
              <a:t>ИНФОРМАЦИОННЫЕ МАТЕРИАЛЫ ПО ПОРЫВАМ </a:t>
            </a:r>
            <a:r>
              <a:rPr lang="ru-RU" dirty="0" smtClean="0"/>
              <a:t>ВЕТРА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>
                <a:solidFill>
                  <a:schemeClr val="bg1"/>
                </a:solidFill>
              </a:rPr>
              <a:t>МУСЛЮМОВСКОГО </a:t>
            </a:r>
            <a:r>
              <a:rPr lang="ru-RU" dirty="0" smtClean="0"/>
              <a:t>РАЙОНА </a:t>
            </a:r>
            <a:r>
              <a:rPr lang="ru-RU" dirty="0"/>
              <a:t>РЕСПУБЛИКИ ТАТАРСТАН</a:t>
            </a:r>
          </a:p>
          <a:p>
            <a:pPr>
              <a:spcBef>
                <a:spcPts val="0"/>
              </a:spcBef>
            </a:pPr>
            <a:r>
              <a:rPr lang="ru-RU" dirty="0" smtClean="0"/>
              <a:t>(</a:t>
            </a:r>
            <a:r>
              <a:rPr lang="ru-RU" dirty="0"/>
              <a:t>РИСК НАРУШЕНИЯ ЭЛЕКТРОСНАБЖЕНИЯ </a:t>
            </a:r>
            <a:r>
              <a:rPr lang="ru-RU" altLang="ru-RU" dirty="0" smtClean="0"/>
              <a:t>НА </a:t>
            </a:r>
            <a:r>
              <a:rPr lang="ru-RU" altLang="ru-RU" dirty="0" smtClean="0"/>
              <a:t>15.03.2023</a:t>
            </a:r>
            <a:r>
              <a:rPr lang="ru-RU" dirty="0" smtClean="0"/>
              <a:t>) </a:t>
            </a:r>
            <a:endParaRPr lang="ru-RU" dirty="0"/>
          </a:p>
        </p:txBody>
      </p:sp>
      <p:sp>
        <p:nvSpPr>
          <p:cNvPr id="48" name="TextBox 23"/>
          <p:cNvSpPr txBox="1"/>
          <p:nvPr/>
        </p:nvSpPr>
        <p:spPr>
          <a:xfrm>
            <a:off x="7679890" y="3431175"/>
            <a:ext cx="476735" cy="24532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0,1</a:t>
            </a:r>
            <a:endParaRPr lang="ru-RU" dirty="0"/>
          </a:p>
        </p:txBody>
      </p:sp>
      <p:sp>
        <p:nvSpPr>
          <p:cNvPr id="49" name="TextBox 23"/>
          <p:cNvSpPr txBox="1"/>
          <p:nvPr/>
        </p:nvSpPr>
        <p:spPr>
          <a:xfrm>
            <a:off x="8073397" y="3435922"/>
            <a:ext cx="656135" cy="24532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91" tIns="52896" rIns="105791" bIns="52896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15-18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50" name="Скругленный прямоугольник 49"/>
          <p:cNvSpPr/>
          <p:nvPr/>
        </p:nvSpPr>
        <p:spPr>
          <a:xfrm>
            <a:off x="8316387" y="3619308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 bwMode="auto">
          <a:xfrm>
            <a:off x="7416191" y="3624279"/>
            <a:ext cx="882534" cy="131524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69" tIns="4166" rIns="74969" bIns="4166" rtlCol="0" anchor="ctr">
            <a:spAutoFit/>
          </a:bodyPr>
          <a:lstStyle/>
          <a:p>
            <a:pPr algn="ctr" defTabSz="1058373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910,8/269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7416198" y="3788897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29" tIns="62966" rIns="125929" bIns="62966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8373/19098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5" name="TextBox 10"/>
          <p:cNvSpPr txBox="1"/>
          <p:nvPr/>
        </p:nvSpPr>
        <p:spPr>
          <a:xfrm>
            <a:off x="7416194" y="3233724"/>
            <a:ext cx="1422215" cy="20322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45" tIns="39672" rIns="79345" bIns="39672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Муслюмовский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217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736" y="791443"/>
            <a:ext cx="11482933" cy="5832011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9" name="Прямоугольник 38"/>
          <p:cNvSpPr/>
          <p:nvPr/>
        </p:nvSpPr>
        <p:spPr>
          <a:xfrm>
            <a:off x="318736" y="5650148"/>
            <a:ext cx="11523704" cy="980046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 lIns="88841" tIns="44394" rIns="88841" bIns="44394"/>
          <a:lstStyle/>
          <a:p>
            <a:pPr algn="just"/>
            <a:r>
              <a:rPr lang="ru-RU" sz="1200" dirty="0">
                <a:solidFill>
                  <a:srgbClr val="000000"/>
                </a:solidFill>
              </a:rPr>
              <a:t>На малых реках республики в прошедшие сутки продолжился подъём уровней воды, который составил на реках </a:t>
            </a:r>
            <a:r>
              <a:rPr lang="ru-RU" sz="1200" dirty="0" err="1">
                <a:solidFill>
                  <a:srgbClr val="000000"/>
                </a:solidFill>
              </a:rPr>
              <a:t>Прикамской</a:t>
            </a:r>
            <a:r>
              <a:rPr lang="ru-RU" sz="1200" dirty="0">
                <a:solidFill>
                  <a:srgbClr val="000000"/>
                </a:solidFill>
              </a:rPr>
              <a:t> зоны от 8 до 49 см, на </a:t>
            </a:r>
            <a:r>
              <a:rPr lang="ru-RU" sz="1200" dirty="0" err="1">
                <a:solidFill>
                  <a:srgbClr val="000000"/>
                </a:solidFill>
              </a:rPr>
              <a:t>р.Анзирка</a:t>
            </a:r>
            <a:r>
              <a:rPr lang="ru-RU" sz="1200" dirty="0">
                <a:solidFill>
                  <a:srgbClr val="000000"/>
                </a:solidFill>
              </a:rPr>
              <a:t> 113 см, на реках </a:t>
            </a:r>
            <a:r>
              <a:rPr lang="ru-RU" sz="1200" dirty="0" err="1">
                <a:solidFill>
                  <a:srgbClr val="000000"/>
                </a:solidFill>
              </a:rPr>
              <a:t>Предволжья</a:t>
            </a:r>
            <a:r>
              <a:rPr lang="ru-RU" sz="1200" dirty="0">
                <a:solidFill>
                  <a:srgbClr val="000000"/>
                </a:solidFill>
              </a:rPr>
              <a:t>  - от 49 см до 142 см, на реках </a:t>
            </a:r>
            <a:r>
              <a:rPr lang="ru-RU" sz="1200" dirty="0" err="1">
                <a:solidFill>
                  <a:srgbClr val="000000"/>
                </a:solidFill>
              </a:rPr>
              <a:t>Закамья</a:t>
            </a:r>
            <a:r>
              <a:rPr lang="ru-RU" sz="1200" dirty="0">
                <a:solidFill>
                  <a:srgbClr val="000000"/>
                </a:solidFill>
              </a:rPr>
              <a:t> – от 4 – 7 см до 114 см, на </a:t>
            </a:r>
            <a:r>
              <a:rPr lang="ru-RU" sz="1200" dirty="0" err="1">
                <a:solidFill>
                  <a:srgbClr val="000000"/>
                </a:solidFill>
              </a:rPr>
              <a:t>р.Актай</a:t>
            </a:r>
            <a:r>
              <a:rPr lang="ru-RU" sz="1200" dirty="0">
                <a:solidFill>
                  <a:srgbClr val="000000"/>
                </a:solidFill>
              </a:rPr>
              <a:t> 213 см. </a:t>
            </a:r>
          </a:p>
          <a:p>
            <a:pPr algn="just"/>
            <a:r>
              <a:rPr lang="ru-RU" sz="1200" dirty="0">
                <a:solidFill>
                  <a:srgbClr val="000000"/>
                </a:solidFill>
              </a:rPr>
              <a:t>Уровни воды на реках наблюдаются на отметках ниже уровней выхода воды на пойму, ниже  среднемноголетних максимальных значений и ниже опасных значений</a:t>
            </a:r>
            <a:r>
              <a:rPr lang="ru-RU" sz="1200" dirty="0" smtClean="0">
                <a:solidFill>
                  <a:srgbClr val="000000"/>
                </a:solidFill>
              </a:rPr>
              <a:t>.</a:t>
            </a:r>
          </a:p>
          <a:p>
            <a:pPr algn="just"/>
            <a:r>
              <a:rPr lang="ru-RU" sz="1200" dirty="0" smtClean="0">
                <a:solidFill>
                  <a:srgbClr val="000000"/>
                </a:solidFill>
              </a:rPr>
              <a:t>На </a:t>
            </a:r>
            <a:r>
              <a:rPr lang="ru-RU" sz="1200" dirty="0">
                <a:solidFill>
                  <a:srgbClr val="000000"/>
                </a:solidFill>
              </a:rPr>
              <a:t>р. </a:t>
            </a:r>
            <a:r>
              <a:rPr lang="ru-RU" sz="1200" dirty="0" err="1">
                <a:solidFill>
                  <a:srgbClr val="000000"/>
                </a:solidFill>
              </a:rPr>
              <a:t>Кубня</a:t>
            </a:r>
            <a:r>
              <a:rPr lang="ru-RU" sz="1200" dirty="0">
                <a:solidFill>
                  <a:srgbClr val="000000"/>
                </a:solidFill>
              </a:rPr>
              <a:t> – </a:t>
            </a:r>
            <a:r>
              <a:rPr lang="ru-RU" sz="1200" dirty="0" err="1">
                <a:solidFill>
                  <a:srgbClr val="000000"/>
                </a:solidFill>
              </a:rPr>
              <a:t>гп</a:t>
            </a:r>
            <a:r>
              <a:rPr lang="ru-RU" sz="1200" dirty="0">
                <a:solidFill>
                  <a:srgbClr val="000000"/>
                </a:solidFill>
              </a:rPr>
              <a:t> </a:t>
            </a:r>
            <a:r>
              <a:rPr lang="ru-RU" sz="1200" dirty="0" err="1">
                <a:solidFill>
                  <a:srgbClr val="000000"/>
                </a:solidFill>
              </a:rPr>
              <a:t>Чутеево</a:t>
            </a:r>
            <a:r>
              <a:rPr lang="ru-RU" sz="1200" dirty="0">
                <a:solidFill>
                  <a:srgbClr val="000000"/>
                </a:solidFill>
              </a:rPr>
              <a:t> (с. </a:t>
            </a:r>
            <a:r>
              <a:rPr lang="ru-RU" sz="1200" dirty="0" err="1">
                <a:solidFill>
                  <a:srgbClr val="000000"/>
                </a:solidFill>
              </a:rPr>
              <a:t>Чутеево</a:t>
            </a:r>
            <a:r>
              <a:rPr lang="ru-RU" sz="1200" dirty="0">
                <a:solidFill>
                  <a:srgbClr val="000000"/>
                </a:solidFill>
              </a:rPr>
              <a:t> </a:t>
            </a:r>
            <a:r>
              <a:rPr lang="ru-RU" sz="1200" dirty="0" err="1">
                <a:solidFill>
                  <a:srgbClr val="000000"/>
                </a:solidFill>
              </a:rPr>
              <a:t>Кайбицкий</a:t>
            </a:r>
            <a:r>
              <a:rPr lang="ru-RU" sz="1200" dirty="0">
                <a:solidFill>
                  <a:srgbClr val="000000"/>
                </a:solidFill>
              </a:rPr>
              <a:t> МР Республики Татарстан) в результате подъёма уровень воды приближается к отметке начала выхода воды на пойму (пойма 490 см), текущий уровень ниже отметки выхода воды на пойму на 7 см.</a:t>
            </a:r>
          </a:p>
        </p:txBody>
      </p:sp>
      <p:sp>
        <p:nvSpPr>
          <p:cNvPr id="75" name="Text Box 2"/>
          <p:cNvSpPr txBox="1">
            <a:spLocks noChangeArrowheads="1"/>
          </p:cNvSpPr>
          <p:nvPr/>
        </p:nvSpPr>
        <p:spPr bwMode="auto">
          <a:xfrm>
            <a:off x="7" y="13265"/>
            <a:ext cx="12190413" cy="63514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22" tIns="20209" rIns="40422" bIns="20209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ИНФОРМАЦИОННЫЕ </a:t>
            </a:r>
            <a:r>
              <a:rPr lang="ru-RU" dirty="0"/>
              <a:t>МАТЕРИАЛЫ ПО ГИДРОЛОГИЧЕСКОЙ ОБСТАНОВКЕ</a:t>
            </a:r>
          </a:p>
          <a:p>
            <a:r>
              <a:rPr lang="ru-RU" dirty="0"/>
              <a:t>НА ТЕРРИТОРИИ  РЕСПУБЛИКИ ТАТАРСТАН </a:t>
            </a:r>
            <a:endParaRPr lang="ru-RU" dirty="0" smtClean="0"/>
          </a:p>
          <a:p>
            <a:r>
              <a:rPr lang="ru-RU" dirty="0" smtClean="0"/>
              <a:t>(ПО </a:t>
            </a:r>
            <a:r>
              <a:rPr lang="ru-RU" dirty="0"/>
              <a:t>ДАННЫМ УГМС РЕСПУБЛИКИ ТАТАРСТАН)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8734886" y="1604920"/>
            <a:ext cx="62909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7770453" y="2942043"/>
            <a:ext cx="1868293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171" name="Прямоугольник 170"/>
          <p:cNvSpPr/>
          <p:nvPr/>
        </p:nvSpPr>
        <p:spPr>
          <a:xfrm>
            <a:off x="2637650" y="2783908"/>
            <a:ext cx="837067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1508611" y="3364416"/>
            <a:ext cx="717997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Кубня</a:t>
            </a:r>
          </a:p>
          <a:p>
            <a:r>
              <a:rPr lang="ru-RU" sz="1100" dirty="0" smtClean="0"/>
              <a:t>273 (+49)</a:t>
            </a:r>
            <a:endParaRPr lang="ru-RU" sz="1100" dirty="0"/>
          </a:p>
        </p:txBody>
      </p:sp>
      <p:sp>
        <p:nvSpPr>
          <p:cNvPr id="173" name="TextBox 172"/>
          <p:cNvSpPr txBox="1"/>
          <p:nvPr/>
        </p:nvSpPr>
        <p:spPr>
          <a:xfrm>
            <a:off x="1410983" y="3916336"/>
            <a:ext cx="78852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Карла</a:t>
            </a:r>
          </a:p>
          <a:p>
            <a:r>
              <a:rPr lang="ru-RU" sz="1100" dirty="0" smtClean="0"/>
              <a:t>280 (+129)</a:t>
            </a:r>
            <a:endParaRPr lang="ru-RU" sz="1100" dirty="0"/>
          </a:p>
        </p:txBody>
      </p:sp>
      <p:sp>
        <p:nvSpPr>
          <p:cNvPr id="174" name="TextBox 173"/>
          <p:cNvSpPr txBox="1"/>
          <p:nvPr/>
        </p:nvSpPr>
        <p:spPr>
          <a:xfrm>
            <a:off x="1357550" y="4458813"/>
            <a:ext cx="78852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Свияга</a:t>
            </a:r>
          </a:p>
          <a:p>
            <a:r>
              <a:rPr lang="ru-RU" sz="1100" dirty="0" smtClean="0"/>
              <a:t>494 </a:t>
            </a:r>
            <a:r>
              <a:rPr lang="ru-RU" sz="1100" dirty="0" smtClean="0"/>
              <a:t>(+</a:t>
            </a:r>
            <a:r>
              <a:rPr lang="ru-RU" sz="1100" dirty="0" smtClean="0"/>
              <a:t>142)</a:t>
            </a:r>
            <a:endParaRPr lang="ru-RU" sz="1100" dirty="0"/>
          </a:p>
        </p:txBody>
      </p:sp>
      <p:sp>
        <p:nvSpPr>
          <p:cNvPr id="175" name="TextBox 174"/>
          <p:cNvSpPr txBox="1"/>
          <p:nvPr/>
        </p:nvSpPr>
        <p:spPr>
          <a:xfrm>
            <a:off x="2532603" y="3745450"/>
            <a:ext cx="78852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60FBA"/>
                </a:solidFill>
              </a:rPr>
              <a:t>р. Улема</a:t>
            </a:r>
          </a:p>
          <a:p>
            <a:r>
              <a:rPr lang="ru-RU" sz="1100" dirty="0" smtClean="0">
                <a:solidFill>
                  <a:srgbClr val="060FBA"/>
                </a:solidFill>
              </a:rPr>
              <a:t>279</a:t>
            </a:r>
            <a:r>
              <a:rPr lang="en-US" sz="1100" dirty="0" smtClean="0">
                <a:solidFill>
                  <a:srgbClr val="060FBA"/>
                </a:solidFill>
              </a:rPr>
              <a:t> </a:t>
            </a:r>
            <a:r>
              <a:rPr lang="ru-RU" sz="1100" dirty="0" smtClean="0">
                <a:solidFill>
                  <a:srgbClr val="060FBA"/>
                </a:solidFill>
              </a:rPr>
              <a:t>(+128)</a:t>
            </a:r>
            <a:endParaRPr lang="ru-RU" sz="1100" dirty="0">
              <a:solidFill>
                <a:srgbClr val="060FBA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869769" y="2402694"/>
            <a:ext cx="810971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b="1" i="1">
                <a:solidFill>
                  <a:srgbClr val="266022"/>
                </a:solidFill>
              </a:defRPr>
            </a:lvl1pPr>
          </a:lstStyle>
          <a:p>
            <a:r>
              <a:rPr lang="ru-RU" dirty="0"/>
              <a:t>р. Казанка</a:t>
            </a:r>
          </a:p>
          <a:p>
            <a:r>
              <a:rPr lang="ru-RU" dirty="0"/>
              <a:t>72(0)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3971272" y="3017119"/>
            <a:ext cx="673113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60FBA"/>
                </a:solidFill>
              </a:rPr>
              <a:t>р. Меша</a:t>
            </a:r>
          </a:p>
          <a:p>
            <a:r>
              <a:rPr lang="ru-RU" sz="1100" dirty="0">
                <a:solidFill>
                  <a:srgbClr val="060FBA"/>
                </a:solidFill>
              </a:rPr>
              <a:t>2</a:t>
            </a:r>
            <a:r>
              <a:rPr lang="ru-RU" sz="1100" dirty="0" smtClean="0">
                <a:solidFill>
                  <a:srgbClr val="060FBA"/>
                </a:solidFill>
              </a:rPr>
              <a:t>6 (+8)</a:t>
            </a:r>
            <a:endParaRPr lang="ru-RU" sz="1100" dirty="0">
              <a:solidFill>
                <a:srgbClr val="060FBA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228732" y="1689557"/>
            <a:ext cx="810971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Шошма</a:t>
            </a:r>
          </a:p>
          <a:p>
            <a:r>
              <a:rPr lang="ru-RU" sz="1100" dirty="0" smtClean="0"/>
              <a:t>136 (+37)</a:t>
            </a:r>
            <a:endParaRPr lang="ru-RU" sz="1100" dirty="0"/>
          </a:p>
        </p:txBody>
      </p:sp>
      <p:sp>
        <p:nvSpPr>
          <p:cNvPr id="179" name="TextBox 178"/>
          <p:cNvSpPr txBox="1"/>
          <p:nvPr/>
        </p:nvSpPr>
        <p:spPr>
          <a:xfrm>
            <a:off x="4857218" y="3148873"/>
            <a:ext cx="754866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Берсут</a:t>
            </a:r>
          </a:p>
          <a:p>
            <a:r>
              <a:rPr lang="ru-RU" sz="1100" dirty="0" smtClean="0"/>
              <a:t>94 (+33)</a:t>
            </a:r>
            <a:endParaRPr lang="ru-RU" sz="1100" dirty="0"/>
          </a:p>
        </p:txBody>
      </p:sp>
      <p:sp>
        <p:nvSpPr>
          <p:cNvPr id="180" name="TextBox 179"/>
          <p:cNvSpPr txBox="1"/>
          <p:nvPr/>
        </p:nvSpPr>
        <p:spPr>
          <a:xfrm>
            <a:off x="6654582" y="2939976"/>
            <a:ext cx="717997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60FBA"/>
                </a:solidFill>
              </a:rPr>
              <a:t>р. Тойма</a:t>
            </a:r>
          </a:p>
          <a:p>
            <a:r>
              <a:rPr lang="ru-RU" sz="1100" dirty="0" smtClean="0">
                <a:solidFill>
                  <a:srgbClr val="060FBA"/>
                </a:solidFill>
              </a:rPr>
              <a:t>121 (+49)</a:t>
            </a:r>
            <a:endParaRPr lang="ru-RU" sz="1100" dirty="0">
              <a:solidFill>
                <a:srgbClr val="060FBA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6126070" y="2049555"/>
            <a:ext cx="716394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Вятка</a:t>
            </a:r>
          </a:p>
          <a:p>
            <a:r>
              <a:rPr lang="ru-RU" sz="1100" dirty="0" smtClean="0"/>
              <a:t>76 (+3)</a:t>
            </a:r>
            <a:endParaRPr lang="ru-RU" sz="1100" dirty="0"/>
          </a:p>
        </p:txBody>
      </p:sp>
      <p:sp>
        <p:nvSpPr>
          <p:cNvPr id="182" name="TextBox 181"/>
          <p:cNvSpPr txBox="1"/>
          <p:nvPr/>
        </p:nvSpPr>
        <p:spPr>
          <a:xfrm>
            <a:off x="8246125" y="3433431"/>
            <a:ext cx="82539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Мензеля</a:t>
            </a:r>
          </a:p>
          <a:p>
            <a:r>
              <a:rPr lang="ru-RU" sz="1100" dirty="0" smtClean="0"/>
              <a:t>248 (+59)</a:t>
            </a:r>
            <a:endParaRPr lang="ru-RU" sz="1100" dirty="0"/>
          </a:p>
        </p:txBody>
      </p:sp>
      <p:sp>
        <p:nvSpPr>
          <p:cNvPr id="183" name="TextBox 182"/>
          <p:cNvSpPr txBox="1"/>
          <p:nvPr/>
        </p:nvSpPr>
        <p:spPr>
          <a:xfrm>
            <a:off x="8006784" y="4094776"/>
            <a:ext cx="753263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Милля</a:t>
            </a:r>
          </a:p>
          <a:p>
            <a:r>
              <a:rPr lang="ru-RU" sz="1100" dirty="0">
                <a:solidFill>
                  <a:srgbClr val="0000FF"/>
                </a:solidFill>
              </a:rPr>
              <a:t> </a:t>
            </a:r>
            <a:r>
              <a:rPr lang="ru-RU" sz="1100" dirty="0" smtClean="0">
                <a:solidFill>
                  <a:srgbClr val="0000FF"/>
                </a:solidFill>
              </a:rPr>
              <a:t>254 (+44)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06144" y="3084621"/>
            <a:ext cx="1253147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Актанышский 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173153" y="3479997"/>
            <a:ext cx="1206577" cy="169277"/>
          </a:xfrm>
          <a:prstGeom prst="rect">
            <a:avLst/>
          </a:prstGeom>
          <a:noFill/>
          <a:ln w="0"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Нижнекамский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6033248" y="4944006"/>
            <a:ext cx="1346486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Черемшанский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5695670" y="4270510"/>
            <a:ext cx="1615760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Новошешминский</a:t>
            </a:r>
          </a:p>
        </p:txBody>
      </p:sp>
      <p:sp>
        <p:nvSpPr>
          <p:cNvPr id="189" name="Прямоугольник 188"/>
          <p:cNvSpPr/>
          <p:nvPr/>
        </p:nvSpPr>
        <p:spPr>
          <a:xfrm>
            <a:off x="7102896" y="4771791"/>
            <a:ext cx="1335110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Альметьевсий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4065937" y="4510304"/>
            <a:ext cx="1114398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Алькеевский</a:t>
            </a:r>
          </a:p>
        </p:txBody>
      </p:sp>
      <p:sp>
        <p:nvSpPr>
          <p:cNvPr id="191" name="Прямоугольник 190"/>
          <p:cNvSpPr/>
          <p:nvPr/>
        </p:nvSpPr>
        <p:spPr>
          <a:xfrm>
            <a:off x="4280477" y="3787297"/>
            <a:ext cx="1190116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Алексеевский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4280479" y="3885470"/>
            <a:ext cx="78852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60FBA"/>
                </a:solidFill>
              </a:rPr>
              <a:t>р. Актай</a:t>
            </a:r>
          </a:p>
          <a:p>
            <a:r>
              <a:rPr lang="ru-RU" sz="1100" dirty="0" smtClean="0">
                <a:solidFill>
                  <a:srgbClr val="060FBA"/>
                </a:solidFill>
              </a:rPr>
              <a:t>338 (+213)</a:t>
            </a:r>
            <a:endParaRPr lang="ru-RU" sz="1100" dirty="0">
              <a:solidFill>
                <a:srgbClr val="060FBA"/>
              </a:solidFill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5292302" y="4496244"/>
            <a:ext cx="788529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Кичуй</a:t>
            </a:r>
          </a:p>
          <a:p>
            <a:r>
              <a:rPr lang="ru-RU" sz="1100" dirty="0" smtClean="0"/>
              <a:t>279 (+114)</a:t>
            </a:r>
            <a:endParaRPr lang="ru-RU" sz="1100" dirty="0"/>
          </a:p>
        </p:txBody>
      </p:sp>
      <p:sp>
        <p:nvSpPr>
          <p:cNvPr id="194" name="TextBox 193"/>
          <p:cNvSpPr txBox="1"/>
          <p:nvPr/>
        </p:nvSpPr>
        <p:spPr>
          <a:xfrm>
            <a:off x="6770109" y="3900941"/>
            <a:ext cx="1126763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Степной Зай</a:t>
            </a:r>
          </a:p>
          <a:p>
            <a:r>
              <a:rPr lang="ru-RU" sz="1100" dirty="0" smtClean="0">
                <a:solidFill>
                  <a:srgbClr val="0000FF"/>
                </a:solidFill>
              </a:rPr>
              <a:t>307 (+4</a:t>
            </a:r>
            <a:r>
              <a:rPr lang="ru-RU" sz="1100" dirty="0" smtClean="0">
                <a:solidFill>
                  <a:srgbClr val="0000FF"/>
                </a:solidFill>
              </a:rPr>
              <a:t>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5782433" y="2709548"/>
            <a:ext cx="817383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Анзирка</a:t>
            </a:r>
          </a:p>
          <a:p>
            <a:r>
              <a:rPr lang="ru-RU" sz="1100" dirty="0" smtClean="0">
                <a:solidFill>
                  <a:srgbClr val="0000FF"/>
                </a:solidFill>
              </a:rPr>
              <a:t>336 (+113)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7643837" y="5018335"/>
            <a:ext cx="730821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/>
              <a:t>р. Дымка</a:t>
            </a:r>
          </a:p>
          <a:p>
            <a:r>
              <a:rPr lang="ru-RU" sz="1100" dirty="0" smtClean="0"/>
              <a:t>123 (+11)</a:t>
            </a:r>
            <a:endParaRPr lang="ru-RU" sz="1100" dirty="0"/>
          </a:p>
        </p:txBody>
      </p:sp>
      <p:sp>
        <p:nvSpPr>
          <p:cNvPr id="197" name="TextBox 196"/>
          <p:cNvSpPr txBox="1"/>
          <p:nvPr/>
        </p:nvSpPr>
        <p:spPr>
          <a:xfrm>
            <a:off x="2571560" y="3208204"/>
            <a:ext cx="753263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/>
              <a:t>р. Волга</a:t>
            </a:r>
          </a:p>
          <a:p>
            <a:r>
              <a:rPr lang="ru-RU" sz="1100" dirty="0"/>
              <a:t>50,52 (+6)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835519" y="2538884"/>
            <a:ext cx="719600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/>
              <a:t>р. Кама</a:t>
            </a:r>
          </a:p>
          <a:p>
            <a:r>
              <a:rPr lang="ru-RU" sz="1100" dirty="0"/>
              <a:t>62,95 (-4)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4140060" y="4645714"/>
            <a:ext cx="820589" cy="586304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60FBA"/>
                </a:solidFill>
              </a:rPr>
              <a:t>р. Малый </a:t>
            </a:r>
          </a:p>
          <a:p>
            <a:r>
              <a:rPr lang="ru-RU" sz="1100" dirty="0">
                <a:solidFill>
                  <a:srgbClr val="060FBA"/>
                </a:solidFill>
              </a:rPr>
              <a:t>Черемшан</a:t>
            </a:r>
          </a:p>
          <a:p>
            <a:r>
              <a:rPr lang="ru-RU" sz="1100" dirty="0" smtClean="0">
                <a:solidFill>
                  <a:srgbClr val="060FBA"/>
                </a:solidFill>
              </a:rPr>
              <a:t>293 (+103)</a:t>
            </a:r>
            <a:endParaRPr lang="ru-RU" sz="1100" dirty="0">
              <a:solidFill>
                <a:srgbClr val="060FBA"/>
              </a:solidFill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268149" y="4573060"/>
            <a:ext cx="802957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</a:t>
            </a:r>
            <a:r>
              <a:rPr lang="ru-RU" sz="1100" dirty="0" err="1">
                <a:solidFill>
                  <a:srgbClr val="0000FF"/>
                </a:solidFill>
              </a:rPr>
              <a:t>Шешма</a:t>
            </a:r>
            <a:endParaRPr lang="ru-RU" sz="1100" dirty="0">
              <a:solidFill>
                <a:srgbClr val="0000FF"/>
              </a:solidFill>
            </a:endParaRPr>
          </a:p>
          <a:p>
            <a:r>
              <a:rPr lang="ru-RU" sz="1100" dirty="0" smtClean="0">
                <a:solidFill>
                  <a:srgbClr val="0000FF"/>
                </a:solidFill>
              </a:rPr>
              <a:t>409 (+83)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9906677" y="3233492"/>
            <a:ext cx="717997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</a:t>
            </a:r>
            <a:r>
              <a:rPr lang="ru-RU" sz="1100" dirty="0" err="1">
                <a:solidFill>
                  <a:srgbClr val="0000FF"/>
                </a:solidFill>
              </a:rPr>
              <a:t>Сюнь</a:t>
            </a:r>
            <a:endParaRPr lang="ru-RU" sz="1100" dirty="0">
              <a:solidFill>
                <a:srgbClr val="0000FF"/>
              </a:solidFill>
            </a:endParaRPr>
          </a:p>
          <a:p>
            <a:r>
              <a:rPr lang="ru-RU" sz="1100" dirty="0" smtClean="0">
                <a:solidFill>
                  <a:srgbClr val="0000FF"/>
                </a:solidFill>
              </a:rPr>
              <a:t>200 (+36)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8428028" y="5216244"/>
            <a:ext cx="1313719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Бугульминский</a:t>
            </a:r>
          </a:p>
        </p:txBody>
      </p:sp>
      <p:sp>
        <p:nvSpPr>
          <p:cNvPr id="203" name="Прямоугольник 202"/>
          <p:cNvSpPr/>
          <p:nvPr/>
        </p:nvSpPr>
        <p:spPr>
          <a:xfrm>
            <a:off x="2178800" y="4150186"/>
            <a:ext cx="115874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Тетюшский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2320613" y="3622801"/>
            <a:ext cx="1366246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К.Устьинский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1382900" y="4274333"/>
            <a:ext cx="937710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Буинский</a:t>
            </a:r>
          </a:p>
        </p:txBody>
      </p:sp>
      <p:sp>
        <p:nvSpPr>
          <p:cNvPr id="206" name="Прямоугольник 205"/>
          <p:cNvSpPr/>
          <p:nvPr/>
        </p:nvSpPr>
        <p:spPr>
          <a:xfrm>
            <a:off x="1357556" y="3754742"/>
            <a:ext cx="115874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Апастовский</a:t>
            </a:r>
          </a:p>
        </p:txBody>
      </p:sp>
      <p:sp>
        <p:nvSpPr>
          <p:cNvPr id="207" name="Прямоугольник 206"/>
          <p:cNvSpPr/>
          <p:nvPr/>
        </p:nvSpPr>
        <p:spPr>
          <a:xfrm>
            <a:off x="837406" y="3258796"/>
            <a:ext cx="115874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Кайбицкий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958893" y="3046610"/>
            <a:ext cx="115874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В.Услонский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869776" y="2267295"/>
            <a:ext cx="843753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Арский</a:t>
            </a:r>
          </a:p>
        </p:txBody>
      </p:sp>
      <p:sp>
        <p:nvSpPr>
          <p:cNvPr id="210" name="Прямоугольник 209"/>
          <p:cNvSpPr/>
          <p:nvPr/>
        </p:nvSpPr>
        <p:spPr>
          <a:xfrm>
            <a:off x="4281823" y="1527956"/>
            <a:ext cx="1158742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Балтасинский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8355280" y="4609902"/>
            <a:ext cx="1313719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Азнакаевский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8376632" y="3838225"/>
            <a:ext cx="1313719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Муслюмовский</a:t>
            </a:r>
          </a:p>
        </p:txBody>
      </p:sp>
      <p:sp>
        <p:nvSpPr>
          <p:cNvPr id="213" name="Прямоугольник 212"/>
          <p:cNvSpPr/>
          <p:nvPr/>
        </p:nvSpPr>
        <p:spPr>
          <a:xfrm>
            <a:off x="8225994" y="3121634"/>
            <a:ext cx="1313719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Мензелинский</a:t>
            </a:r>
          </a:p>
        </p:txBody>
      </p:sp>
      <p:sp>
        <p:nvSpPr>
          <p:cNvPr id="214" name="Прямоугольник 213"/>
          <p:cNvSpPr/>
          <p:nvPr/>
        </p:nvSpPr>
        <p:spPr>
          <a:xfrm>
            <a:off x="6811759" y="3779609"/>
            <a:ext cx="1313719" cy="169277"/>
          </a:xfrm>
          <a:prstGeom prst="rect">
            <a:avLst/>
          </a:prstGeom>
          <a:noFill/>
          <a:ln w="0"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777218">
              <a:defRPr/>
            </a:pPr>
            <a:r>
              <a:rPr lang="ru-RU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Заинский</a:t>
            </a:r>
          </a:p>
        </p:txBody>
      </p:sp>
      <p:sp>
        <p:nvSpPr>
          <p:cNvPr id="215" name="Прямоугольник 214"/>
          <p:cNvSpPr/>
          <p:nvPr/>
        </p:nvSpPr>
        <p:spPr>
          <a:xfrm>
            <a:off x="3786285" y="2855526"/>
            <a:ext cx="1323594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Пестречинский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258246" y="2614463"/>
            <a:ext cx="1396335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Мамадышский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2246886" y="4222066"/>
            <a:ext cx="719600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/>
              <a:t>р. Волга</a:t>
            </a:r>
          </a:p>
          <a:p>
            <a:r>
              <a:rPr lang="ru-RU" sz="1100" dirty="0"/>
              <a:t>50,36 (-1)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8478120" y="1766520"/>
            <a:ext cx="717997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</a:t>
            </a:r>
            <a:r>
              <a:rPr lang="ru-RU" sz="1100" dirty="0" err="1">
                <a:solidFill>
                  <a:srgbClr val="0000FF"/>
                </a:solidFill>
              </a:rPr>
              <a:t>Иж</a:t>
            </a:r>
            <a:endParaRPr lang="ru-RU" sz="1100" dirty="0">
              <a:solidFill>
                <a:srgbClr val="0000FF"/>
              </a:solidFill>
            </a:endParaRPr>
          </a:p>
          <a:p>
            <a:r>
              <a:rPr lang="ru-RU" sz="1100" dirty="0" smtClean="0">
                <a:solidFill>
                  <a:srgbClr val="0000FF"/>
                </a:solidFill>
              </a:rPr>
              <a:t>329 (+10)</a:t>
            </a:r>
            <a:endParaRPr lang="ru-RU" sz="1100" dirty="0">
              <a:solidFill>
                <a:srgbClr val="0000FF"/>
              </a:solidFill>
            </a:endParaRPr>
          </a:p>
        </p:txBody>
      </p:sp>
      <p:sp>
        <p:nvSpPr>
          <p:cNvPr id="219" name="Прямоугольник 218"/>
          <p:cNvSpPr/>
          <p:nvPr/>
        </p:nvSpPr>
        <p:spPr>
          <a:xfrm>
            <a:off x="9903564" y="5165769"/>
            <a:ext cx="1313719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Бавлинский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6776443" y="2804761"/>
            <a:ext cx="1059075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pic>
        <p:nvPicPr>
          <p:cNvPr id="6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27454" y="818308"/>
            <a:ext cx="5840314" cy="216074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57" name="Прямоугольник 56"/>
          <p:cNvSpPr/>
          <p:nvPr/>
        </p:nvSpPr>
        <p:spPr>
          <a:xfrm>
            <a:off x="5569981" y="1880278"/>
            <a:ext cx="1396335" cy="169277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Кукморский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108984" y="5258594"/>
            <a:ext cx="647465" cy="417027"/>
          </a:xfrm>
          <a:prstGeom prst="rect">
            <a:avLst/>
          </a:prstGeom>
          <a:noFill/>
        </p:spPr>
        <p:txBody>
          <a:bodyPr wrap="none" lIns="77714" tIns="38857" rIns="77714" bIns="38857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100" dirty="0">
                <a:solidFill>
                  <a:srgbClr val="0000FF"/>
                </a:solidFill>
              </a:rPr>
              <a:t>р. </a:t>
            </a:r>
            <a:r>
              <a:rPr lang="ru-RU" sz="1100" dirty="0" smtClean="0">
                <a:solidFill>
                  <a:srgbClr val="0000FF"/>
                </a:solidFill>
              </a:rPr>
              <a:t>Ик</a:t>
            </a:r>
            <a:endParaRPr lang="ru-RU" sz="1100" dirty="0">
              <a:solidFill>
                <a:srgbClr val="0000FF"/>
              </a:solidFill>
            </a:endParaRPr>
          </a:p>
          <a:p>
            <a:r>
              <a:rPr lang="ru-RU" sz="1100" dirty="0" smtClean="0">
                <a:solidFill>
                  <a:srgbClr val="0000FF"/>
                </a:solidFill>
              </a:rPr>
              <a:t>196 (+7)</a:t>
            </a:r>
            <a:endParaRPr lang="ru-RU" sz="11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54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8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9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0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133496</TotalTime>
  <Words>2544</Words>
  <Application>Microsoft Office PowerPoint</Application>
  <PresentationFormat>Произвольный</PresentationFormat>
  <Paragraphs>887</Paragraphs>
  <Slides>17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13</vt:i4>
      </vt:variant>
      <vt:variant>
        <vt:lpstr>Заголовки слайдов</vt:lpstr>
      </vt:variant>
      <vt:variant>
        <vt:i4>17</vt:i4>
      </vt:variant>
    </vt:vector>
  </HeadingPairs>
  <TitlesOfParts>
    <vt:vector size="30" baseType="lpstr">
      <vt:lpstr>Поток</vt:lpstr>
      <vt:lpstr>3_Поток</vt:lpstr>
      <vt:lpstr>6_Поток</vt:lpstr>
      <vt:lpstr>2_Поток</vt:lpstr>
      <vt:lpstr>1_Поток</vt:lpstr>
      <vt:lpstr>18_Тема Office</vt:lpstr>
      <vt:lpstr>19_Тема Office</vt:lpstr>
      <vt:lpstr>2_Тема Office</vt:lpstr>
      <vt:lpstr>20_Тема Office</vt:lpstr>
      <vt:lpstr>21_Тема Office</vt:lpstr>
      <vt:lpstr>22_Тема Office</vt:lpstr>
      <vt:lpstr>4_Поток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7796</cp:revision>
  <cp:lastPrinted>2022-04-13T12:15:18Z</cp:lastPrinted>
  <dcterms:created xsi:type="dcterms:W3CDTF">2016-06-03T06:31:21Z</dcterms:created>
  <dcterms:modified xsi:type="dcterms:W3CDTF">2023-03-14T10:27:35Z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